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notesMasterIdLst>
    <p:notesMasterId r:id="rId20"/>
  </p:notesMasterIdLst>
  <p:sldIdLst>
    <p:sldId id="258" r:id="rId2"/>
    <p:sldId id="332" r:id="rId3"/>
    <p:sldId id="257" r:id="rId4"/>
    <p:sldId id="311" r:id="rId5"/>
    <p:sldId id="315" r:id="rId6"/>
    <p:sldId id="318" r:id="rId7"/>
    <p:sldId id="319" r:id="rId8"/>
    <p:sldId id="328" r:id="rId9"/>
    <p:sldId id="322" r:id="rId10"/>
    <p:sldId id="329" r:id="rId11"/>
    <p:sldId id="330" r:id="rId12"/>
    <p:sldId id="323" r:id="rId13"/>
    <p:sldId id="325" r:id="rId14"/>
    <p:sldId id="324" r:id="rId15"/>
    <p:sldId id="326" r:id="rId16"/>
    <p:sldId id="331" r:id="rId17"/>
    <p:sldId id="259" r:id="rId18"/>
    <p:sldId id="29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126"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D28543-4453-4FE2-9523-FF53F3EB6621}" type="doc">
      <dgm:prSet loTypeId="urn:microsoft.com/office/officeart/2005/8/layout/hProcess6" loCatId="process" qsTypeId="urn:microsoft.com/office/officeart/2005/8/quickstyle/simple1" qsCatId="simple" csTypeId="urn:microsoft.com/office/officeart/2005/8/colors/colorful1" csCatId="colorful" phldr="1"/>
      <dgm:spPr/>
      <dgm:t>
        <a:bodyPr/>
        <a:lstStyle/>
        <a:p>
          <a:endParaRPr lang="tr-TR"/>
        </a:p>
      </dgm:t>
    </dgm:pt>
    <dgm:pt modelId="{7AA0663A-0CA8-4640-9A96-521F5214E5CB}">
      <dgm:prSet phldrT="[Metin]" custT="1"/>
      <dgm:spPr/>
      <dgm:t>
        <a:bodyPr/>
        <a:lstStyle/>
        <a:p>
          <a:r>
            <a:rPr lang="tr-TR" sz="1000" dirty="0" smtClean="0"/>
            <a:t>10-21 Ocak 2022</a:t>
          </a:r>
          <a:endParaRPr lang="tr-TR" sz="1000" dirty="0"/>
        </a:p>
      </dgm:t>
    </dgm:pt>
    <dgm:pt modelId="{85AFF790-B550-41B5-B050-AD67CC45660D}" type="parTrans" cxnId="{50701321-101E-4F19-A141-031AF0B89757}">
      <dgm:prSet/>
      <dgm:spPr/>
      <dgm:t>
        <a:bodyPr/>
        <a:lstStyle/>
        <a:p>
          <a:endParaRPr lang="tr-TR"/>
        </a:p>
      </dgm:t>
    </dgm:pt>
    <dgm:pt modelId="{51E50A46-AD41-4A49-AA48-14BA76E6CAF5}" type="sibTrans" cxnId="{50701321-101E-4F19-A141-031AF0B89757}">
      <dgm:prSet/>
      <dgm:spPr/>
      <dgm:t>
        <a:bodyPr/>
        <a:lstStyle/>
        <a:p>
          <a:endParaRPr lang="tr-TR"/>
        </a:p>
      </dgm:t>
    </dgm:pt>
    <dgm:pt modelId="{4502F2E5-F5EB-45ED-887C-E9F0743E9173}">
      <dgm:prSet phldrT="[Metin]" custT="1"/>
      <dgm:spPr/>
      <dgm:t>
        <a:bodyPr/>
        <a:lstStyle/>
        <a:p>
          <a:r>
            <a:rPr lang="tr-TR" sz="900" dirty="0" smtClean="0"/>
            <a:t>Gözlem Formlarının Doldurulması</a:t>
          </a:r>
          <a:endParaRPr lang="tr-TR" sz="900" dirty="0"/>
        </a:p>
      </dgm:t>
    </dgm:pt>
    <dgm:pt modelId="{29568CF5-3F65-4566-95B0-3A510E06EEE0}" type="parTrans" cxnId="{99375F81-04F0-472D-8F16-FE9B471E9798}">
      <dgm:prSet/>
      <dgm:spPr/>
      <dgm:t>
        <a:bodyPr/>
        <a:lstStyle/>
        <a:p>
          <a:endParaRPr lang="tr-TR"/>
        </a:p>
      </dgm:t>
    </dgm:pt>
    <dgm:pt modelId="{3284E2FB-72A5-4D45-904E-B92CADB0ED11}" type="sibTrans" cxnId="{99375F81-04F0-472D-8F16-FE9B471E9798}">
      <dgm:prSet/>
      <dgm:spPr/>
      <dgm:t>
        <a:bodyPr/>
        <a:lstStyle/>
        <a:p>
          <a:endParaRPr lang="tr-TR"/>
        </a:p>
      </dgm:t>
    </dgm:pt>
    <dgm:pt modelId="{8702D9DD-6BC0-4AD6-B096-DB0C9CC7B2DF}">
      <dgm:prSet phldrT="[Metin]" custT="1"/>
      <dgm:spPr/>
      <dgm:t>
        <a:bodyPr/>
        <a:lstStyle/>
        <a:p>
          <a:r>
            <a:rPr lang="tr-TR" sz="900" dirty="0" smtClean="0"/>
            <a:t>13 </a:t>
          </a:r>
          <a:r>
            <a:rPr lang="tr-TR" sz="800" dirty="0" smtClean="0"/>
            <a:t>Haziran-12</a:t>
          </a:r>
          <a:r>
            <a:rPr lang="tr-TR" sz="900" dirty="0" smtClean="0"/>
            <a:t> Ağustos 2022</a:t>
          </a:r>
          <a:endParaRPr lang="tr-TR" sz="900" dirty="0"/>
        </a:p>
      </dgm:t>
    </dgm:pt>
    <dgm:pt modelId="{A82101DE-75C9-442F-9771-DDF60BD47329}" type="parTrans" cxnId="{F6981D9D-87B5-454A-BF17-DD1EE87922AC}">
      <dgm:prSet/>
      <dgm:spPr/>
      <dgm:t>
        <a:bodyPr/>
        <a:lstStyle/>
        <a:p>
          <a:endParaRPr lang="tr-TR"/>
        </a:p>
      </dgm:t>
    </dgm:pt>
    <dgm:pt modelId="{AAA82AC3-A557-4159-A7D2-6BA8A3EF6375}" type="sibTrans" cxnId="{F6981D9D-87B5-454A-BF17-DD1EE87922AC}">
      <dgm:prSet/>
      <dgm:spPr/>
      <dgm:t>
        <a:bodyPr/>
        <a:lstStyle/>
        <a:p>
          <a:endParaRPr lang="tr-TR"/>
        </a:p>
      </dgm:t>
    </dgm:pt>
    <dgm:pt modelId="{6CFE3B49-68E5-42A0-B3CD-7F2922320CA3}">
      <dgm:prSet phldrT="[Metin]" custT="1"/>
      <dgm:spPr/>
      <dgm:t>
        <a:bodyPr/>
        <a:lstStyle/>
        <a:p>
          <a:pPr algn="ctr"/>
          <a:r>
            <a:rPr lang="tr-TR" sz="800" dirty="0" smtClean="0"/>
            <a:t>Bireysel Değerlendirmelerin Yapılması</a:t>
          </a:r>
          <a:endParaRPr lang="tr-TR" sz="800" dirty="0"/>
        </a:p>
      </dgm:t>
    </dgm:pt>
    <dgm:pt modelId="{44C76C7A-30AD-4E42-BDAC-9127171B6325}" type="parTrans" cxnId="{43B5CAD6-A7C0-42A4-B90F-F0F95011EA38}">
      <dgm:prSet/>
      <dgm:spPr/>
      <dgm:t>
        <a:bodyPr/>
        <a:lstStyle/>
        <a:p>
          <a:endParaRPr lang="tr-TR"/>
        </a:p>
      </dgm:t>
    </dgm:pt>
    <dgm:pt modelId="{19AB0508-396F-4E19-A603-A500CC7C2E3E}" type="sibTrans" cxnId="{43B5CAD6-A7C0-42A4-B90F-F0F95011EA38}">
      <dgm:prSet/>
      <dgm:spPr/>
      <dgm:t>
        <a:bodyPr/>
        <a:lstStyle/>
        <a:p>
          <a:endParaRPr lang="tr-TR"/>
        </a:p>
      </dgm:t>
    </dgm:pt>
    <dgm:pt modelId="{24226E1F-2270-4207-A715-C6F9BE60C0F7}">
      <dgm:prSet phldrT="[Metin]" custT="1"/>
      <dgm:spPr/>
      <dgm:t>
        <a:bodyPr/>
        <a:lstStyle/>
        <a:p>
          <a:r>
            <a:rPr lang="tr-TR" sz="1000" dirty="0" smtClean="0"/>
            <a:t>19 Ağustos 2022</a:t>
          </a:r>
          <a:endParaRPr lang="tr-TR" sz="1000" dirty="0"/>
        </a:p>
      </dgm:t>
    </dgm:pt>
    <dgm:pt modelId="{2642EDB6-CBEF-4A3F-86C2-2EF776B0A8B8}" type="parTrans" cxnId="{80AE2539-803D-44DD-881A-A6BF7CC3C957}">
      <dgm:prSet/>
      <dgm:spPr/>
      <dgm:t>
        <a:bodyPr/>
        <a:lstStyle/>
        <a:p>
          <a:endParaRPr lang="tr-TR"/>
        </a:p>
      </dgm:t>
    </dgm:pt>
    <dgm:pt modelId="{47240A15-8809-42FB-B36E-1C8D45D8E682}" type="sibTrans" cxnId="{80AE2539-803D-44DD-881A-A6BF7CC3C957}">
      <dgm:prSet/>
      <dgm:spPr/>
      <dgm:t>
        <a:bodyPr/>
        <a:lstStyle/>
        <a:p>
          <a:endParaRPr lang="tr-TR"/>
        </a:p>
      </dgm:t>
    </dgm:pt>
    <dgm:pt modelId="{65F893CC-3690-458F-B451-9623E06AF556}">
      <dgm:prSet phldrT="[Metin]" custT="1"/>
      <dgm:spPr/>
      <dgm:t>
        <a:bodyPr/>
        <a:lstStyle/>
        <a:p>
          <a:r>
            <a:rPr lang="tr-TR" sz="900" dirty="0" smtClean="0"/>
            <a:t>BİLSEM Kayıt Hakkı Kazanan Öğrencilerin İlanı</a:t>
          </a:r>
          <a:endParaRPr lang="tr-TR" sz="900" dirty="0"/>
        </a:p>
      </dgm:t>
    </dgm:pt>
    <dgm:pt modelId="{6C3571EA-FAC4-41B3-AE81-40F1AF20057D}" type="parTrans" cxnId="{C63AEFA1-F707-4E0F-A1EE-D98DFA86C6D0}">
      <dgm:prSet/>
      <dgm:spPr/>
      <dgm:t>
        <a:bodyPr/>
        <a:lstStyle/>
        <a:p>
          <a:endParaRPr lang="tr-TR"/>
        </a:p>
      </dgm:t>
    </dgm:pt>
    <dgm:pt modelId="{BE87BCE2-9030-4608-9722-80540206AD06}" type="sibTrans" cxnId="{C63AEFA1-F707-4E0F-A1EE-D98DFA86C6D0}">
      <dgm:prSet/>
      <dgm:spPr/>
      <dgm:t>
        <a:bodyPr/>
        <a:lstStyle/>
        <a:p>
          <a:endParaRPr lang="tr-TR"/>
        </a:p>
      </dgm:t>
    </dgm:pt>
    <dgm:pt modelId="{4552EE4E-A8DA-4D3D-A364-5FEF4D36A478}">
      <dgm:prSet custT="1"/>
      <dgm:spPr/>
      <dgm:t>
        <a:bodyPr/>
        <a:lstStyle/>
        <a:p>
          <a:r>
            <a:rPr lang="tr-TR" sz="900" dirty="0" smtClean="0"/>
            <a:t>19 Şubat /</a:t>
          </a:r>
        </a:p>
        <a:p>
          <a:r>
            <a:rPr lang="tr-TR" sz="900" dirty="0" smtClean="0"/>
            <a:t> 08 Mayıs 2022</a:t>
          </a:r>
          <a:endParaRPr lang="tr-TR" sz="900" dirty="0"/>
        </a:p>
      </dgm:t>
    </dgm:pt>
    <dgm:pt modelId="{DF528AEA-F638-4D95-B248-5D8041D59486}" type="parTrans" cxnId="{4C73F160-B397-49FD-9A92-BE884377A0B9}">
      <dgm:prSet/>
      <dgm:spPr/>
      <dgm:t>
        <a:bodyPr/>
        <a:lstStyle/>
        <a:p>
          <a:endParaRPr lang="tr-TR"/>
        </a:p>
      </dgm:t>
    </dgm:pt>
    <dgm:pt modelId="{476772E7-E49A-4045-A9D7-C4482FDEA978}" type="sibTrans" cxnId="{4C73F160-B397-49FD-9A92-BE884377A0B9}">
      <dgm:prSet/>
      <dgm:spPr/>
      <dgm:t>
        <a:bodyPr/>
        <a:lstStyle/>
        <a:p>
          <a:endParaRPr lang="tr-TR"/>
        </a:p>
      </dgm:t>
    </dgm:pt>
    <dgm:pt modelId="{1F4C1A1E-EA85-4B73-BFB5-514488826C51}">
      <dgm:prSet custT="1"/>
      <dgm:spPr/>
      <dgm:t>
        <a:bodyPr/>
        <a:lstStyle/>
        <a:p>
          <a:r>
            <a:rPr lang="tr-TR" sz="900" dirty="0" smtClean="0"/>
            <a:t>13 Mayıs 2022</a:t>
          </a:r>
          <a:endParaRPr lang="tr-TR" sz="900" dirty="0"/>
        </a:p>
      </dgm:t>
    </dgm:pt>
    <dgm:pt modelId="{94FC089B-BB19-4695-AD76-121B932645B2}" type="parTrans" cxnId="{D46F8A80-397A-4FAB-837F-C9D41DD6FB2B}">
      <dgm:prSet/>
      <dgm:spPr/>
      <dgm:t>
        <a:bodyPr/>
        <a:lstStyle/>
        <a:p>
          <a:endParaRPr lang="tr-TR"/>
        </a:p>
      </dgm:t>
    </dgm:pt>
    <dgm:pt modelId="{7ECE9870-A094-4F52-9756-D9359FCEB27B}" type="sibTrans" cxnId="{D46F8A80-397A-4FAB-837F-C9D41DD6FB2B}">
      <dgm:prSet/>
      <dgm:spPr/>
      <dgm:t>
        <a:bodyPr/>
        <a:lstStyle/>
        <a:p>
          <a:endParaRPr lang="tr-TR"/>
        </a:p>
      </dgm:t>
    </dgm:pt>
    <dgm:pt modelId="{5062821A-DF1A-4AE0-AEB3-93F542E1C0D1}">
      <dgm:prSet custT="1"/>
      <dgm:spPr/>
      <dgm:t>
        <a:bodyPr/>
        <a:lstStyle/>
        <a:p>
          <a:r>
            <a:rPr lang="tr-TR" sz="800" dirty="0" smtClean="0"/>
            <a:t>Yetenek Alanlarına Göre Değerlendirme Süreci</a:t>
          </a:r>
          <a:endParaRPr lang="tr-TR" sz="800" dirty="0"/>
        </a:p>
      </dgm:t>
    </dgm:pt>
    <dgm:pt modelId="{794FF74E-4EA0-4A9F-86EC-F5F7CB9E4FAF}" type="parTrans" cxnId="{768FC8CC-1031-47DE-B868-1001073F72BB}">
      <dgm:prSet/>
      <dgm:spPr/>
      <dgm:t>
        <a:bodyPr/>
        <a:lstStyle/>
        <a:p>
          <a:endParaRPr lang="tr-TR"/>
        </a:p>
      </dgm:t>
    </dgm:pt>
    <dgm:pt modelId="{87B38077-1AE3-4165-A751-86639BE006E5}" type="sibTrans" cxnId="{768FC8CC-1031-47DE-B868-1001073F72BB}">
      <dgm:prSet/>
      <dgm:spPr/>
      <dgm:t>
        <a:bodyPr/>
        <a:lstStyle/>
        <a:p>
          <a:endParaRPr lang="tr-TR"/>
        </a:p>
      </dgm:t>
    </dgm:pt>
    <dgm:pt modelId="{3D0C35B1-E745-4978-9693-46D261BD8012}">
      <dgm:prSet custT="1"/>
      <dgm:spPr/>
      <dgm:t>
        <a:bodyPr/>
        <a:lstStyle/>
        <a:p>
          <a:r>
            <a:rPr lang="tr-TR" sz="800" dirty="0" smtClean="0"/>
            <a:t>Bireysel Değerlendirmeye Hak Kazanan Öğrencilerin İlanı</a:t>
          </a:r>
          <a:endParaRPr lang="tr-TR" sz="800" dirty="0"/>
        </a:p>
      </dgm:t>
    </dgm:pt>
    <dgm:pt modelId="{6332EC7C-1850-4A5E-B32E-6BE9F034DDC1}" type="parTrans" cxnId="{3DBA29A9-589D-47F6-9E46-67A7AB769F5C}">
      <dgm:prSet/>
      <dgm:spPr/>
      <dgm:t>
        <a:bodyPr/>
        <a:lstStyle/>
        <a:p>
          <a:endParaRPr lang="tr-TR"/>
        </a:p>
      </dgm:t>
    </dgm:pt>
    <dgm:pt modelId="{79C77B5E-4D5B-401C-BCBE-CFDBDF3C9872}" type="sibTrans" cxnId="{3DBA29A9-589D-47F6-9E46-67A7AB769F5C}">
      <dgm:prSet/>
      <dgm:spPr/>
      <dgm:t>
        <a:bodyPr/>
        <a:lstStyle/>
        <a:p>
          <a:endParaRPr lang="tr-TR"/>
        </a:p>
      </dgm:t>
    </dgm:pt>
    <dgm:pt modelId="{9E49EECE-7CEC-4063-96FF-724CDB67CDF8}" type="pres">
      <dgm:prSet presAssocID="{B2D28543-4453-4FE2-9523-FF53F3EB6621}" presName="theList" presStyleCnt="0">
        <dgm:presLayoutVars>
          <dgm:dir/>
          <dgm:animLvl val="lvl"/>
          <dgm:resizeHandles val="exact"/>
        </dgm:presLayoutVars>
      </dgm:prSet>
      <dgm:spPr/>
      <dgm:t>
        <a:bodyPr/>
        <a:lstStyle/>
        <a:p>
          <a:endParaRPr lang="tr-TR"/>
        </a:p>
      </dgm:t>
    </dgm:pt>
    <dgm:pt modelId="{AE8D1294-06B4-4B35-A2FD-C7EDB0273082}" type="pres">
      <dgm:prSet presAssocID="{7AA0663A-0CA8-4640-9A96-521F5214E5CB}" presName="compNode" presStyleCnt="0"/>
      <dgm:spPr/>
    </dgm:pt>
    <dgm:pt modelId="{E7441701-DE21-4464-861D-F96C6B1660CC}" type="pres">
      <dgm:prSet presAssocID="{7AA0663A-0CA8-4640-9A96-521F5214E5CB}" presName="noGeometry" presStyleCnt="0"/>
      <dgm:spPr/>
    </dgm:pt>
    <dgm:pt modelId="{AE2E44D7-27CE-48DC-98A3-7990239F9ADB}" type="pres">
      <dgm:prSet presAssocID="{7AA0663A-0CA8-4640-9A96-521F5214E5CB}" presName="childTextVisible" presStyleLbl="bgAccFollowNode1" presStyleIdx="0" presStyleCnt="5">
        <dgm:presLayoutVars>
          <dgm:bulletEnabled val="1"/>
        </dgm:presLayoutVars>
      </dgm:prSet>
      <dgm:spPr/>
      <dgm:t>
        <a:bodyPr/>
        <a:lstStyle/>
        <a:p>
          <a:endParaRPr lang="tr-TR"/>
        </a:p>
      </dgm:t>
    </dgm:pt>
    <dgm:pt modelId="{DE92EC98-4AAA-4EAA-B543-59D9260D7448}" type="pres">
      <dgm:prSet presAssocID="{7AA0663A-0CA8-4640-9A96-521F5214E5CB}" presName="childTextHidden" presStyleLbl="bgAccFollowNode1" presStyleIdx="0" presStyleCnt="5"/>
      <dgm:spPr/>
      <dgm:t>
        <a:bodyPr/>
        <a:lstStyle/>
        <a:p>
          <a:endParaRPr lang="tr-TR"/>
        </a:p>
      </dgm:t>
    </dgm:pt>
    <dgm:pt modelId="{46651C68-5470-4525-B1AA-2DF2F5F76497}" type="pres">
      <dgm:prSet presAssocID="{7AA0663A-0CA8-4640-9A96-521F5214E5CB}" presName="parentText" presStyleLbl="node1" presStyleIdx="0" presStyleCnt="5">
        <dgm:presLayoutVars>
          <dgm:chMax val="1"/>
          <dgm:bulletEnabled val="1"/>
        </dgm:presLayoutVars>
      </dgm:prSet>
      <dgm:spPr/>
      <dgm:t>
        <a:bodyPr/>
        <a:lstStyle/>
        <a:p>
          <a:endParaRPr lang="tr-TR"/>
        </a:p>
      </dgm:t>
    </dgm:pt>
    <dgm:pt modelId="{33617E59-472F-45B7-AF35-3BF101DF327B}" type="pres">
      <dgm:prSet presAssocID="{7AA0663A-0CA8-4640-9A96-521F5214E5CB}" presName="aSpace" presStyleCnt="0"/>
      <dgm:spPr/>
    </dgm:pt>
    <dgm:pt modelId="{BFE140CE-EB0B-445B-A6D2-3CDADBF815CF}" type="pres">
      <dgm:prSet presAssocID="{4552EE4E-A8DA-4D3D-A364-5FEF4D36A478}" presName="compNode" presStyleCnt="0"/>
      <dgm:spPr/>
    </dgm:pt>
    <dgm:pt modelId="{A76484D2-51E8-41E7-B035-40F11F1D0FD1}" type="pres">
      <dgm:prSet presAssocID="{4552EE4E-A8DA-4D3D-A364-5FEF4D36A478}" presName="noGeometry" presStyleCnt="0"/>
      <dgm:spPr/>
    </dgm:pt>
    <dgm:pt modelId="{DDFC3DB7-4A4C-46C4-B518-1BA0A50BC684}" type="pres">
      <dgm:prSet presAssocID="{4552EE4E-A8DA-4D3D-A364-5FEF4D36A478}" presName="childTextVisible" presStyleLbl="bgAccFollowNode1" presStyleIdx="1" presStyleCnt="5" custLinFactNeighborY="5338">
        <dgm:presLayoutVars>
          <dgm:bulletEnabled val="1"/>
        </dgm:presLayoutVars>
      </dgm:prSet>
      <dgm:spPr/>
      <dgm:t>
        <a:bodyPr/>
        <a:lstStyle/>
        <a:p>
          <a:endParaRPr lang="tr-TR"/>
        </a:p>
      </dgm:t>
    </dgm:pt>
    <dgm:pt modelId="{A4072500-7E88-4C87-8C04-D41B55C46AAE}" type="pres">
      <dgm:prSet presAssocID="{4552EE4E-A8DA-4D3D-A364-5FEF4D36A478}" presName="childTextHidden" presStyleLbl="bgAccFollowNode1" presStyleIdx="1" presStyleCnt="5"/>
      <dgm:spPr/>
      <dgm:t>
        <a:bodyPr/>
        <a:lstStyle/>
        <a:p>
          <a:endParaRPr lang="tr-TR"/>
        </a:p>
      </dgm:t>
    </dgm:pt>
    <dgm:pt modelId="{11667789-5080-4A6D-8DCE-E512DF341A66}" type="pres">
      <dgm:prSet presAssocID="{4552EE4E-A8DA-4D3D-A364-5FEF4D36A478}" presName="parentText" presStyleLbl="node1" presStyleIdx="1" presStyleCnt="5" custLinFactNeighborX="-5279" custLinFactNeighborY="5242">
        <dgm:presLayoutVars>
          <dgm:chMax val="1"/>
          <dgm:bulletEnabled val="1"/>
        </dgm:presLayoutVars>
      </dgm:prSet>
      <dgm:spPr/>
      <dgm:t>
        <a:bodyPr/>
        <a:lstStyle/>
        <a:p>
          <a:endParaRPr lang="tr-TR"/>
        </a:p>
      </dgm:t>
    </dgm:pt>
    <dgm:pt modelId="{86484574-FEC7-4D3B-B485-ACBB043CDF52}" type="pres">
      <dgm:prSet presAssocID="{4552EE4E-A8DA-4D3D-A364-5FEF4D36A478}" presName="aSpace" presStyleCnt="0"/>
      <dgm:spPr/>
    </dgm:pt>
    <dgm:pt modelId="{52EC003E-24A2-49C5-AC84-119CAC6662B7}" type="pres">
      <dgm:prSet presAssocID="{1F4C1A1E-EA85-4B73-BFB5-514488826C51}" presName="compNode" presStyleCnt="0"/>
      <dgm:spPr/>
    </dgm:pt>
    <dgm:pt modelId="{E6930E53-0021-4574-8FC3-B5F70031D551}" type="pres">
      <dgm:prSet presAssocID="{1F4C1A1E-EA85-4B73-BFB5-514488826C51}" presName="noGeometry" presStyleCnt="0"/>
      <dgm:spPr/>
    </dgm:pt>
    <dgm:pt modelId="{7C23C91A-72FF-4DEF-8305-A19FF51EBABA}" type="pres">
      <dgm:prSet presAssocID="{1F4C1A1E-EA85-4B73-BFB5-514488826C51}" presName="childTextVisible" presStyleLbl="bgAccFollowNode1" presStyleIdx="2" presStyleCnt="5">
        <dgm:presLayoutVars>
          <dgm:bulletEnabled val="1"/>
        </dgm:presLayoutVars>
      </dgm:prSet>
      <dgm:spPr/>
      <dgm:t>
        <a:bodyPr/>
        <a:lstStyle/>
        <a:p>
          <a:endParaRPr lang="tr-TR"/>
        </a:p>
      </dgm:t>
    </dgm:pt>
    <dgm:pt modelId="{D42220C3-8377-47B9-81C0-5F07D3419F59}" type="pres">
      <dgm:prSet presAssocID="{1F4C1A1E-EA85-4B73-BFB5-514488826C51}" presName="childTextHidden" presStyleLbl="bgAccFollowNode1" presStyleIdx="2" presStyleCnt="5"/>
      <dgm:spPr/>
      <dgm:t>
        <a:bodyPr/>
        <a:lstStyle/>
        <a:p>
          <a:endParaRPr lang="tr-TR"/>
        </a:p>
      </dgm:t>
    </dgm:pt>
    <dgm:pt modelId="{DF598755-2C60-417B-938E-2A88B61FE6DB}" type="pres">
      <dgm:prSet presAssocID="{1F4C1A1E-EA85-4B73-BFB5-514488826C51}" presName="parentText" presStyleLbl="node1" presStyleIdx="2" presStyleCnt="5">
        <dgm:presLayoutVars>
          <dgm:chMax val="1"/>
          <dgm:bulletEnabled val="1"/>
        </dgm:presLayoutVars>
      </dgm:prSet>
      <dgm:spPr/>
      <dgm:t>
        <a:bodyPr/>
        <a:lstStyle/>
        <a:p>
          <a:endParaRPr lang="tr-TR"/>
        </a:p>
      </dgm:t>
    </dgm:pt>
    <dgm:pt modelId="{BAA3B383-3272-4AD0-870A-70915B09B578}" type="pres">
      <dgm:prSet presAssocID="{1F4C1A1E-EA85-4B73-BFB5-514488826C51}" presName="aSpace" presStyleCnt="0"/>
      <dgm:spPr/>
    </dgm:pt>
    <dgm:pt modelId="{76B5A2B8-A3B3-43DD-88ED-E58A9114FF5D}" type="pres">
      <dgm:prSet presAssocID="{8702D9DD-6BC0-4AD6-B096-DB0C9CC7B2DF}" presName="compNode" presStyleCnt="0"/>
      <dgm:spPr/>
    </dgm:pt>
    <dgm:pt modelId="{B3441A54-14B9-45A3-8537-C95CA4DFB35C}" type="pres">
      <dgm:prSet presAssocID="{8702D9DD-6BC0-4AD6-B096-DB0C9CC7B2DF}" presName="noGeometry" presStyleCnt="0"/>
      <dgm:spPr/>
    </dgm:pt>
    <dgm:pt modelId="{600F212D-FA4F-4736-A8B2-03AE470F55AF}" type="pres">
      <dgm:prSet presAssocID="{8702D9DD-6BC0-4AD6-B096-DB0C9CC7B2DF}" presName="childTextVisible" presStyleLbl="bgAccFollowNode1" presStyleIdx="3" presStyleCnt="5">
        <dgm:presLayoutVars>
          <dgm:bulletEnabled val="1"/>
        </dgm:presLayoutVars>
      </dgm:prSet>
      <dgm:spPr/>
      <dgm:t>
        <a:bodyPr/>
        <a:lstStyle/>
        <a:p>
          <a:endParaRPr lang="tr-TR"/>
        </a:p>
      </dgm:t>
    </dgm:pt>
    <dgm:pt modelId="{19834747-963D-4017-BBA8-893402D69681}" type="pres">
      <dgm:prSet presAssocID="{8702D9DD-6BC0-4AD6-B096-DB0C9CC7B2DF}" presName="childTextHidden" presStyleLbl="bgAccFollowNode1" presStyleIdx="3" presStyleCnt="5"/>
      <dgm:spPr/>
      <dgm:t>
        <a:bodyPr/>
        <a:lstStyle/>
        <a:p>
          <a:endParaRPr lang="tr-TR"/>
        </a:p>
      </dgm:t>
    </dgm:pt>
    <dgm:pt modelId="{C731FC7B-7266-4249-A960-E3D1B92FD22C}" type="pres">
      <dgm:prSet presAssocID="{8702D9DD-6BC0-4AD6-B096-DB0C9CC7B2DF}" presName="parentText" presStyleLbl="node1" presStyleIdx="3" presStyleCnt="5" custLinFactNeighborX="-10676">
        <dgm:presLayoutVars>
          <dgm:chMax val="1"/>
          <dgm:bulletEnabled val="1"/>
        </dgm:presLayoutVars>
      </dgm:prSet>
      <dgm:spPr/>
      <dgm:t>
        <a:bodyPr/>
        <a:lstStyle/>
        <a:p>
          <a:endParaRPr lang="tr-TR"/>
        </a:p>
      </dgm:t>
    </dgm:pt>
    <dgm:pt modelId="{2BACBA84-881C-451C-B116-E8D9498131E6}" type="pres">
      <dgm:prSet presAssocID="{8702D9DD-6BC0-4AD6-B096-DB0C9CC7B2DF}" presName="aSpace" presStyleCnt="0"/>
      <dgm:spPr/>
    </dgm:pt>
    <dgm:pt modelId="{94F2A063-4C1D-4F99-9970-689396C4EA6D}" type="pres">
      <dgm:prSet presAssocID="{24226E1F-2270-4207-A715-C6F9BE60C0F7}" presName="compNode" presStyleCnt="0"/>
      <dgm:spPr/>
    </dgm:pt>
    <dgm:pt modelId="{55782732-9179-4785-A709-C6D85D25E30A}" type="pres">
      <dgm:prSet presAssocID="{24226E1F-2270-4207-A715-C6F9BE60C0F7}" presName="noGeometry" presStyleCnt="0"/>
      <dgm:spPr/>
    </dgm:pt>
    <dgm:pt modelId="{F44C8F81-57C1-4AC6-B25F-2ADBBC013ECA}" type="pres">
      <dgm:prSet presAssocID="{24226E1F-2270-4207-A715-C6F9BE60C0F7}" presName="childTextVisible" presStyleLbl="bgAccFollowNode1" presStyleIdx="4" presStyleCnt="5">
        <dgm:presLayoutVars>
          <dgm:bulletEnabled val="1"/>
        </dgm:presLayoutVars>
      </dgm:prSet>
      <dgm:spPr/>
      <dgm:t>
        <a:bodyPr/>
        <a:lstStyle/>
        <a:p>
          <a:endParaRPr lang="tr-TR"/>
        </a:p>
      </dgm:t>
    </dgm:pt>
    <dgm:pt modelId="{8EE23DDD-A590-496F-BE9A-08300B43439C}" type="pres">
      <dgm:prSet presAssocID="{24226E1F-2270-4207-A715-C6F9BE60C0F7}" presName="childTextHidden" presStyleLbl="bgAccFollowNode1" presStyleIdx="4" presStyleCnt="5"/>
      <dgm:spPr/>
      <dgm:t>
        <a:bodyPr/>
        <a:lstStyle/>
        <a:p>
          <a:endParaRPr lang="tr-TR"/>
        </a:p>
      </dgm:t>
    </dgm:pt>
    <dgm:pt modelId="{DEEDFC52-F63F-4B57-B103-CA5619CC4CC9}" type="pres">
      <dgm:prSet presAssocID="{24226E1F-2270-4207-A715-C6F9BE60C0F7}" presName="parentText" presStyleLbl="node1" presStyleIdx="4" presStyleCnt="5">
        <dgm:presLayoutVars>
          <dgm:chMax val="1"/>
          <dgm:bulletEnabled val="1"/>
        </dgm:presLayoutVars>
      </dgm:prSet>
      <dgm:spPr/>
      <dgm:t>
        <a:bodyPr/>
        <a:lstStyle/>
        <a:p>
          <a:endParaRPr lang="tr-TR"/>
        </a:p>
      </dgm:t>
    </dgm:pt>
  </dgm:ptLst>
  <dgm:cxnLst>
    <dgm:cxn modelId="{39613675-4707-4227-A7CA-47CE824C59FB}" type="presOf" srcId="{4502F2E5-F5EB-45ED-887C-E9F0743E9173}" destId="{AE2E44D7-27CE-48DC-98A3-7990239F9ADB}" srcOrd="0" destOrd="0" presId="urn:microsoft.com/office/officeart/2005/8/layout/hProcess6"/>
    <dgm:cxn modelId="{50701321-101E-4F19-A141-031AF0B89757}" srcId="{B2D28543-4453-4FE2-9523-FF53F3EB6621}" destId="{7AA0663A-0CA8-4640-9A96-521F5214E5CB}" srcOrd="0" destOrd="0" parTransId="{85AFF790-B550-41B5-B050-AD67CC45660D}" sibTransId="{51E50A46-AD41-4A49-AA48-14BA76E6CAF5}"/>
    <dgm:cxn modelId="{687C39AA-5804-4931-91D8-C431506BFAC6}" type="presOf" srcId="{5062821A-DF1A-4AE0-AEB3-93F542E1C0D1}" destId="{DDFC3DB7-4A4C-46C4-B518-1BA0A50BC684}" srcOrd="0" destOrd="0" presId="urn:microsoft.com/office/officeart/2005/8/layout/hProcess6"/>
    <dgm:cxn modelId="{80AE2539-803D-44DD-881A-A6BF7CC3C957}" srcId="{B2D28543-4453-4FE2-9523-FF53F3EB6621}" destId="{24226E1F-2270-4207-A715-C6F9BE60C0F7}" srcOrd="4" destOrd="0" parTransId="{2642EDB6-CBEF-4A3F-86C2-2EF776B0A8B8}" sibTransId="{47240A15-8809-42FB-B36E-1C8D45D8E682}"/>
    <dgm:cxn modelId="{F6981D9D-87B5-454A-BF17-DD1EE87922AC}" srcId="{B2D28543-4453-4FE2-9523-FF53F3EB6621}" destId="{8702D9DD-6BC0-4AD6-B096-DB0C9CC7B2DF}" srcOrd="3" destOrd="0" parTransId="{A82101DE-75C9-442F-9771-DDF60BD47329}" sibTransId="{AAA82AC3-A557-4159-A7D2-6BA8A3EF6375}"/>
    <dgm:cxn modelId="{C63AEFA1-F707-4E0F-A1EE-D98DFA86C6D0}" srcId="{24226E1F-2270-4207-A715-C6F9BE60C0F7}" destId="{65F893CC-3690-458F-B451-9623E06AF556}" srcOrd="0" destOrd="0" parTransId="{6C3571EA-FAC4-41B3-AE81-40F1AF20057D}" sibTransId="{BE87BCE2-9030-4608-9722-80540206AD06}"/>
    <dgm:cxn modelId="{615DFB93-8725-4474-819D-456331D76049}" type="presOf" srcId="{1F4C1A1E-EA85-4B73-BFB5-514488826C51}" destId="{DF598755-2C60-417B-938E-2A88B61FE6DB}" srcOrd="0" destOrd="0" presId="urn:microsoft.com/office/officeart/2005/8/layout/hProcess6"/>
    <dgm:cxn modelId="{4C73F160-B397-49FD-9A92-BE884377A0B9}" srcId="{B2D28543-4453-4FE2-9523-FF53F3EB6621}" destId="{4552EE4E-A8DA-4D3D-A364-5FEF4D36A478}" srcOrd="1" destOrd="0" parTransId="{DF528AEA-F638-4D95-B248-5D8041D59486}" sibTransId="{476772E7-E49A-4045-A9D7-C4482FDEA978}"/>
    <dgm:cxn modelId="{D46F8A80-397A-4FAB-837F-C9D41DD6FB2B}" srcId="{B2D28543-4453-4FE2-9523-FF53F3EB6621}" destId="{1F4C1A1E-EA85-4B73-BFB5-514488826C51}" srcOrd="2" destOrd="0" parTransId="{94FC089B-BB19-4695-AD76-121B932645B2}" sibTransId="{7ECE9870-A094-4F52-9756-D9359FCEB27B}"/>
    <dgm:cxn modelId="{77EF81CA-AEE8-45F5-9CD0-B68FFB2B7897}" type="presOf" srcId="{6CFE3B49-68E5-42A0-B3CD-7F2922320CA3}" destId="{600F212D-FA4F-4736-A8B2-03AE470F55AF}" srcOrd="0" destOrd="0" presId="urn:microsoft.com/office/officeart/2005/8/layout/hProcess6"/>
    <dgm:cxn modelId="{20DFED57-7836-4A1E-9038-363634BA8361}" type="presOf" srcId="{4502F2E5-F5EB-45ED-887C-E9F0743E9173}" destId="{DE92EC98-4AAA-4EAA-B543-59D9260D7448}" srcOrd="1" destOrd="0" presId="urn:microsoft.com/office/officeart/2005/8/layout/hProcess6"/>
    <dgm:cxn modelId="{CFA22473-686C-4C62-98C1-58D25D1FB07B}" type="presOf" srcId="{24226E1F-2270-4207-A715-C6F9BE60C0F7}" destId="{DEEDFC52-F63F-4B57-B103-CA5619CC4CC9}" srcOrd="0" destOrd="0" presId="urn:microsoft.com/office/officeart/2005/8/layout/hProcess6"/>
    <dgm:cxn modelId="{7F1D7AFD-8A1A-420D-A3AF-6F81F0464874}" type="presOf" srcId="{5062821A-DF1A-4AE0-AEB3-93F542E1C0D1}" destId="{A4072500-7E88-4C87-8C04-D41B55C46AAE}" srcOrd="1" destOrd="0" presId="urn:microsoft.com/office/officeart/2005/8/layout/hProcess6"/>
    <dgm:cxn modelId="{768FC8CC-1031-47DE-B868-1001073F72BB}" srcId="{4552EE4E-A8DA-4D3D-A364-5FEF4D36A478}" destId="{5062821A-DF1A-4AE0-AEB3-93F542E1C0D1}" srcOrd="0" destOrd="0" parTransId="{794FF74E-4EA0-4A9F-86EC-F5F7CB9E4FAF}" sibTransId="{87B38077-1AE3-4165-A751-86639BE006E5}"/>
    <dgm:cxn modelId="{0E9E43C8-20FB-4919-A5DE-54989722F924}" type="presOf" srcId="{6CFE3B49-68E5-42A0-B3CD-7F2922320CA3}" destId="{19834747-963D-4017-BBA8-893402D69681}" srcOrd="1" destOrd="0" presId="urn:microsoft.com/office/officeart/2005/8/layout/hProcess6"/>
    <dgm:cxn modelId="{89DB2927-277D-41CF-BAC8-174111B412B6}" type="presOf" srcId="{4552EE4E-A8DA-4D3D-A364-5FEF4D36A478}" destId="{11667789-5080-4A6D-8DCE-E512DF341A66}" srcOrd="0" destOrd="0" presId="urn:microsoft.com/office/officeart/2005/8/layout/hProcess6"/>
    <dgm:cxn modelId="{99375F81-04F0-472D-8F16-FE9B471E9798}" srcId="{7AA0663A-0CA8-4640-9A96-521F5214E5CB}" destId="{4502F2E5-F5EB-45ED-887C-E9F0743E9173}" srcOrd="0" destOrd="0" parTransId="{29568CF5-3F65-4566-95B0-3A510E06EEE0}" sibTransId="{3284E2FB-72A5-4D45-904E-B92CADB0ED11}"/>
    <dgm:cxn modelId="{43649498-EF98-4C23-A2BE-DD82DCA2D96F}" type="presOf" srcId="{8702D9DD-6BC0-4AD6-B096-DB0C9CC7B2DF}" destId="{C731FC7B-7266-4249-A960-E3D1B92FD22C}" srcOrd="0" destOrd="0" presId="urn:microsoft.com/office/officeart/2005/8/layout/hProcess6"/>
    <dgm:cxn modelId="{43B5CAD6-A7C0-42A4-B90F-F0F95011EA38}" srcId="{8702D9DD-6BC0-4AD6-B096-DB0C9CC7B2DF}" destId="{6CFE3B49-68E5-42A0-B3CD-7F2922320CA3}" srcOrd="0" destOrd="0" parTransId="{44C76C7A-30AD-4E42-BDAC-9127171B6325}" sibTransId="{19AB0508-396F-4E19-A603-A500CC7C2E3E}"/>
    <dgm:cxn modelId="{44B13F2A-A0E9-4F4C-B75C-4B2B755374CF}" type="presOf" srcId="{65F893CC-3690-458F-B451-9623E06AF556}" destId="{8EE23DDD-A590-496F-BE9A-08300B43439C}" srcOrd="1" destOrd="0" presId="urn:microsoft.com/office/officeart/2005/8/layout/hProcess6"/>
    <dgm:cxn modelId="{01FF028D-6167-4F7F-9CAD-C0395DF5A9A8}" type="presOf" srcId="{7AA0663A-0CA8-4640-9A96-521F5214E5CB}" destId="{46651C68-5470-4525-B1AA-2DF2F5F76497}" srcOrd="0" destOrd="0" presId="urn:microsoft.com/office/officeart/2005/8/layout/hProcess6"/>
    <dgm:cxn modelId="{FC3E0BBD-28D0-4363-8E22-F0F2DD2ABF7D}" type="presOf" srcId="{3D0C35B1-E745-4978-9693-46D261BD8012}" destId="{7C23C91A-72FF-4DEF-8305-A19FF51EBABA}" srcOrd="0" destOrd="0" presId="urn:microsoft.com/office/officeart/2005/8/layout/hProcess6"/>
    <dgm:cxn modelId="{191D4C0B-A411-438E-9AF9-9E7AC029AF8E}" type="presOf" srcId="{3D0C35B1-E745-4978-9693-46D261BD8012}" destId="{D42220C3-8377-47B9-81C0-5F07D3419F59}" srcOrd="1" destOrd="0" presId="urn:microsoft.com/office/officeart/2005/8/layout/hProcess6"/>
    <dgm:cxn modelId="{6250C097-C0F4-4019-AE1E-0498F4937628}" type="presOf" srcId="{B2D28543-4453-4FE2-9523-FF53F3EB6621}" destId="{9E49EECE-7CEC-4063-96FF-724CDB67CDF8}" srcOrd="0" destOrd="0" presId="urn:microsoft.com/office/officeart/2005/8/layout/hProcess6"/>
    <dgm:cxn modelId="{5353795C-DC5E-480E-8B6F-1C28C9EA95B3}" type="presOf" srcId="{65F893CC-3690-458F-B451-9623E06AF556}" destId="{F44C8F81-57C1-4AC6-B25F-2ADBBC013ECA}" srcOrd="0" destOrd="0" presId="urn:microsoft.com/office/officeart/2005/8/layout/hProcess6"/>
    <dgm:cxn modelId="{3DBA29A9-589D-47F6-9E46-67A7AB769F5C}" srcId="{1F4C1A1E-EA85-4B73-BFB5-514488826C51}" destId="{3D0C35B1-E745-4978-9693-46D261BD8012}" srcOrd="0" destOrd="0" parTransId="{6332EC7C-1850-4A5E-B32E-6BE9F034DDC1}" sibTransId="{79C77B5E-4D5B-401C-BCBE-CFDBDF3C9872}"/>
    <dgm:cxn modelId="{06857E60-E122-4E07-A069-52400CB206B3}" type="presParOf" srcId="{9E49EECE-7CEC-4063-96FF-724CDB67CDF8}" destId="{AE8D1294-06B4-4B35-A2FD-C7EDB0273082}" srcOrd="0" destOrd="0" presId="urn:microsoft.com/office/officeart/2005/8/layout/hProcess6"/>
    <dgm:cxn modelId="{CAA83C00-218D-4A98-9EE5-3D1292E67B82}" type="presParOf" srcId="{AE8D1294-06B4-4B35-A2FD-C7EDB0273082}" destId="{E7441701-DE21-4464-861D-F96C6B1660CC}" srcOrd="0" destOrd="0" presId="urn:microsoft.com/office/officeart/2005/8/layout/hProcess6"/>
    <dgm:cxn modelId="{89A746CA-1F61-44C5-A7AC-71E9C5E12E4A}" type="presParOf" srcId="{AE8D1294-06B4-4B35-A2FD-C7EDB0273082}" destId="{AE2E44D7-27CE-48DC-98A3-7990239F9ADB}" srcOrd="1" destOrd="0" presId="urn:microsoft.com/office/officeart/2005/8/layout/hProcess6"/>
    <dgm:cxn modelId="{E118F85E-A9CD-46CC-A326-8E2126D95257}" type="presParOf" srcId="{AE8D1294-06B4-4B35-A2FD-C7EDB0273082}" destId="{DE92EC98-4AAA-4EAA-B543-59D9260D7448}" srcOrd="2" destOrd="0" presId="urn:microsoft.com/office/officeart/2005/8/layout/hProcess6"/>
    <dgm:cxn modelId="{8F330EDB-C008-4266-9A9B-E44FE377E6E2}" type="presParOf" srcId="{AE8D1294-06B4-4B35-A2FD-C7EDB0273082}" destId="{46651C68-5470-4525-B1AA-2DF2F5F76497}" srcOrd="3" destOrd="0" presId="urn:microsoft.com/office/officeart/2005/8/layout/hProcess6"/>
    <dgm:cxn modelId="{738CFA7A-DCE7-4276-A104-6B10A4829EC5}" type="presParOf" srcId="{9E49EECE-7CEC-4063-96FF-724CDB67CDF8}" destId="{33617E59-472F-45B7-AF35-3BF101DF327B}" srcOrd="1" destOrd="0" presId="urn:microsoft.com/office/officeart/2005/8/layout/hProcess6"/>
    <dgm:cxn modelId="{7AE02BB7-63C3-4CF4-9B61-809994317C89}" type="presParOf" srcId="{9E49EECE-7CEC-4063-96FF-724CDB67CDF8}" destId="{BFE140CE-EB0B-445B-A6D2-3CDADBF815CF}" srcOrd="2" destOrd="0" presId="urn:microsoft.com/office/officeart/2005/8/layout/hProcess6"/>
    <dgm:cxn modelId="{CD7BCAF4-F04A-46FE-AFFF-5628D6C0FC13}" type="presParOf" srcId="{BFE140CE-EB0B-445B-A6D2-3CDADBF815CF}" destId="{A76484D2-51E8-41E7-B035-40F11F1D0FD1}" srcOrd="0" destOrd="0" presId="urn:microsoft.com/office/officeart/2005/8/layout/hProcess6"/>
    <dgm:cxn modelId="{F9C23FBF-73E5-494E-8970-576012E24264}" type="presParOf" srcId="{BFE140CE-EB0B-445B-A6D2-3CDADBF815CF}" destId="{DDFC3DB7-4A4C-46C4-B518-1BA0A50BC684}" srcOrd="1" destOrd="0" presId="urn:microsoft.com/office/officeart/2005/8/layout/hProcess6"/>
    <dgm:cxn modelId="{B5AB692B-770E-41BF-BD1A-7C1C1275D885}" type="presParOf" srcId="{BFE140CE-EB0B-445B-A6D2-3CDADBF815CF}" destId="{A4072500-7E88-4C87-8C04-D41B55C46AAE}" srcOrd="2" destOrd="0" presId="urn:microsoft.com/office/officeart/2005/8/layout/hProcess6"/>
    <dgm:cxn modelId="{C35121CA-EAD1-4733-9DA6-59016196B377}" type="presParOf" srcId="{BFE140CE-EB0B-445B-A6D2-3CDADBF815CF}" destId="{11667789-5080-4A6D-8DCE-E512DF341A66}" srcOrd="3" destOrd="0" presId="urn:microsoft.com/office/officeart/2005/8/layout/hProcess6"/>
    <dgm:cxn modelId="{107527AE-AC40-4579-8EE7-0F4EA25A4251}" type="presParOf" srcId="{9E49EECE-7CEC-4063-96FF-724CDB67CDF8}" destId="{86484574-FEC7-4D3B-B485-ACBB043CDF52}" srcOrd="3" destOrd="0" presId="urn:microsoft.com/office/officeart/2005/8/layout/hProcess6"/>
    <dgm:cxn modelId="{A826C73D-0676-4E3E-88A9-1755607D19B1}" type="presParOf" srcId="{9E49EECE-7CEC-4063-96FF-724CDB67CDF8}" destId="{52EC003E-24A2-49C5-AC84-119CAC6662B7}" srcOrd="4" destOrd="0" presId="urn:microsoft.com/office/officeart/2005/8/layout/hProcess6"/>
    <dgm:cxn modelId="{3E572A4D-D65C-4880-B9D1-861D3C2DEF3B}" type="presParOf" srcId="{52EC003E-24A2-49C5-AC84-119CAC6662B7}" destId="{E6930E53-0021-4574-8FC3-B5F70031D551}" srcOrd="0" destOrd="0" presId="urn:microsoft.com/office/officeart/2005/8/layout/hProcess6"/>
    <dgm:cxn modelId="{B253189B-E97F-4572-B45D-9E71C2557A4E}" type="presParOf" srcId="{52EC003E-24A2-49C5-AC84-119CAC6662B7}" destId="{7C23C91A-72FF-4DEF-8305-A19FF51EBABA}" srcOrd="1" destOrd="0" presId="urn:microsoft.com/office/officeart/2005/8/layout/hProcess6"/>
    <dgm:cxn modelId="{09DC2311-A4F4-46F2-8565-6A519CAD800A}" type="presParOf" srcId="{52EC003E-24A2-49C5-AC84-119CAC6662B7}" destId="{D42220C3-8377-47B9-81C0-5F07D3419F59}" srcOrd="2" destOrd="0" presId="urn:microsoft.com/office/officeart/2005/8/layout/hProcess6"/>
    <dgm:cxn modelId="{CE2CBC1F-2768-4959-83F0-CACC0A363222}" type="presParOf" srcId="{52EC003E-24A2-49C5-AC84-119CAC6662B7}" destId="{DF598755-2C60-417B-938E-2A88B61FE6DB}" srcOrd="3" destOrd="0" presId="urn:microsoft.com/office/officeart/2005/8/layout/hProcess6"/>
    <dgm:cxn modelId="{1CF25D2F-0DE8-40D4-A8D8-11480D5C7FA7}" type="presParOf" srcId="{9E49EECE-7CEC-4063-96FF-724CDB67CDF8}" destId="{BAA3B383-3272-4AD0-870A-70915B09B578}" srcOrd="5" destOrd="0" presId="urn:microsoft.com/office/officeart/2005/8/layout/hProcess6"/>
    <dgm:cxn modelId="{CCA139CF-227C-4BA7-BB6F-06CF977B40B0}" type="presParOf" srcId="{9E49EECE-7CEC-4063-96FF-724CDB67CDF8}" destId="{76B5A2B8-A3B3-43DD-88ED-E58A9114FF5D}" srcOrd="6" destOrd="0" presId="urn:microsoft.com/office/officeart/2005/8/layout/hProcess6"/>
    <dgm:cxn modelId="{CAB2B4C2-9542-4BDF-B021-37944D726B91}" type="presParOf" srcId="{76B5A2B8-A3B3-43DD-88ED-E58A9114FF5D}" destId="{B3441A54-14B9-45A3-8537-C95CA4DFB35C}" srcOrd="0" destOrd="0" presId="urn:microsoft.com/office/officeart/2005/8/layout/hProcess6"/>
    <dgm:cxn modelId="{29DC1305-DCC7-4005-ACF8-A5651D8880B9}" type="presParOf" srcId="{76B5A2B8-A3B3-43DD-88ED-E58A9114FF5D}" destId="{600F212D-FA4F-4736-A8B2-03AE470F55AF}" srcOrd="1" destOrd="0" presId="urn:microsoft.com/office/officeart/2005/8/layout/hProcess6"/>
    <dgm:cxn modelId="{5A653DFE-EF48-4D2A-8E16-BACB5EBDEB77}" type="presParOf" srcId="{76B5A2B8-A3B3-43DD-88ED-E58A9114FF5D}" destId="{19834747-963D-4017-BBA8-893402D69681}" srcOrd="2" destOrd="0" presId="urn:microsoft.com/office/officeart/2005/8/layout/hProcess6"/>
    <dgm:cxn modelId="{889845E8-C719-4397-AB81-CF9E6540D91C}" type="presParOf" srcId="{76B5A2B8-A3B3-43DD-88ED-E58A9114FF5D}" destId="{C731FC7B-7266-4249-A960-E3D1B92FD22C}" srcOrd="3" destOrd="0" presId="urn:microsoft.com/office/officeart/2005/8/layout/hProcess6"/>
    <dgm:cxn modelId="{DFC1FC5D-C7F5-4B17-AFA1-B4719103C5A3}" type="presParOf" srcId="{9E49EECE-7CEC-4063-96FF-724CDB67CDF8}" destId="{2BACBA84-881C-451C-B116-E8D9498131E6}" srcOrd="7" destOrd="0" presId="urn:microsoft.com/office/officeart/2005/8/layout/hProcess6"/>
    <dgm:cxn modelId="{88DA9F62-AE69-4034-8B23-886C037168B6}" type="presParOf" srcId="{9E49EECE-7CEC-4063-96FF-724CDB67CDF8}" destId="{94F2A063-4C1D-4F99-9970-689396C4EA6D}" srcOrd="8" destOrd="0" presId="urn:microsoft.com/office/officeart/2005/8/layout/hProcess6"/>
    <dgm:cxn modelId="{3760F47A-4812-44FD-8942-380A86C33CEE}" type="presParOf" srcId="{94F2A063-4C1D-4F99-9970-689396C4EA6D}" destId="{55782732-9179-4785-A709-C6D85D25E30A}" srcOrd="0" destOrd="0" presId="urn:microsoft.com/office/officeart/2005/8/layout/hProcess6"/>
    <dgm:cxn modelId="{5A7727DB-8A2C-45BC-900E-5130182EE028}" type="presParOf" srcId="{94F2A063-4C1D-4F99-9970-689396C4EA6D}" destId="{F44C8F81-57C1-4AC6-B25F-2ADBBC013ECA}" srcOrd="1" destOrd="0" presId="urn:microsoft.com/office/officeart/2005/8/layout/hProcess6"/>
    <dgm:cxn modelId="{A38B6E5B-DD16-451B-B95D-204DF3E3BE14}" type="presParOf" srcId="{94F2A063-4C1D-4F99-9970-689396C4EA6D}" destId="{8EE23DDD-A590-496F-BE9A-08300B43439C}" srcOrd="2" destOrd="0" presId="urn:microsoft.com/office/officeart/2005/8/layout/hProcess6"/>
    <dgm:cxn modelId="{442334B1-836F-4282-BD66-0D4A86D2B1F4}" type="presParOf" srcId="{94F2A063-4C1D-4F99-9970-689396C4EA6D}" destId="{DEEDFC52-F63F-4B57-B103-CA5619CC4CC9}"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6660AA6-1972-4F83-986D-BDF391B1AF54}"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tr-TR"/>
        </a:p>
      </dgm:t>
    </dgm:pt>
    <dgm:pt modelId="{4BE1BE59-5A65-42BD-B9B6-857EABFE79B1}">
      <dgm:prSet phldrT="[Metin]" custT="1"/>
      <dgm:spPr>
        <a:solidFill>
          <a:schemeClr val="accent1"/>
        </a:solidFill>
      </dgm:spPr>
      <dgm:t>
        <a:bodyPr/>
        <a:lstStyle/>
        <a:p>
          <a:r>
            <a:rPr lang="tr-TR" sz="2400" b="1" dirty="0" smtClean="0">
              <a:solidFill>
                <a:schemeClr val="tx1"/>
              </a:solidFill>
              <a:latin typeface="Cambria" panose="02040503050406030204" pitchFamily="18" charset="0"/>
            </a:rPr>
            <a:t>Aday Gösterme Aşaması</a:t>
          </a:r>
          <a:endParaRPr lang="tr-TR" sz="2400" b="1" dirty="0">
            <a:solidFill>
              <a:schemeClr val="tx1"/>
            </a:solidFill>
            <a:latin typeface="Cambria" panose="02040503050406030204" pitchFamily="18" charset="0"/>
          </a:endParaRPr>
        </a:p>
      </dgm:t>
    </dgm:pt>
    <dgm:pt modelId="{B2AE01DD-9F7C-43F1-A392-8D05AE909B29}" type="parTrans" cxnId="{F1371A98-8F2A-4CCE-B3CF-E9090685656F}">
      <dgm:prSet/>
      <dgm:spPr/>
      <dgm:t>
        <a:bodyPr/>
        <a:lstStyle/>
        <a:p>
          <a:endParaRPr lang="tr-TR"/>
        </a:p>
      </dgm:t>
    </dgm:pt>
    <dgm:pt modelId="{AFF935E3-2506-4EAD-8F90-DBC3FADB17EB}" type="sibTrans" cxnId="{F1371A98-8F2A-4CCE-B3CF-E9090685656F}">
      <dgm:prSet/>
      <dgm:spPr/>
      <dgm:t>
        <a:bodyPr/>
        <a:lstStyle/>
        <a:p>
          <a:endParaRPr lang="tr-TR"/>
        </a:p>
      </dgm:t>
    </dgm:pt>
    <dgm:pt modelId="{F0A6BD5A-5113-4A54-92F4-F01900A66C4D}" type="pres">
      <dgm:prSet presAssocID="{56660AA6-1972-4F83-986D-BDF391B1AF54}" presName="Name0" presStyleCnt="0">
        <dgm:presLayoutVars>
          <dgm:chMax val="7"/>
          <dgm:chPref val="7"/>
          <dgm:dir/>
        </dgm:presLayoutVars>
      </dgm:prSet>
      <dgm:spPr/>
      <dgm:t>
        <a:bodyPr/>
        <a:lstStyle/>
        <a:p>
          <a:endParaRPr lang="tr-TR"/>
        </a:p>
      </dgm:t>
    </dgm:pt>
    <dgm:pt modelId="{6B247FFB-7CE3-44CF-B681-7396548BBCD9}" type="pres">
      <dgm:prSet presAssocID="{56660AA6-1972-4F83-986D-BDF391B1AF54}" presName="Name1" presStyleCnt="0"/>
      <dgm:spPr/>
    </dgm:pt>
    <dgm:pt modelId="{4DDBF0E3-4217-4C28-AADB-A0391A3E417B}" type="pres">
      <dgm:prSet presAssocID="{56660AA6-1972-4F83-986D-BDF391B1AF54}" presName="cycle" presStyleCnt="0"/>
      <dgm:spPr/>
    </dgm:pt>
    <dgm:pt modelId="{653D93D6-C35D-432B-A657-3BADCB9BE6C6}" type="pres">
      <dgm:prSet presAssocID="{56660AA6-1972-4F83-986D-BDF391B1AF54}" presName="srcNode" presStyleLbl="node1" presStyleIdx="0" presStyleCnt="1"/>
      <dgm:spPr/>
    </dgm:pt>
    <dgm:pt modelId="{2B68A058-B85C-4C3C-9816-4766F205FEA6}" type="pres">
      <dgm:prSet presAssocID="{56660AA6-1972-4F83-986D-BDF391B1AF54}" presName="conn" presStyleLbl="parChTrans1D2" presStyleIdx="0" presStyleCnt="1"/>
      <dgm:spPr/>
      <dgm:t>
        <a:bodyPr/>
        <a:lstStyle/>
        <a:p>
          <a:endParaRPr lang="tr-TR"/>
        </a:p>
      </dgm:t>
    </dgm:pt>
    <dgm:pt modelId="{B75C511D-9EDB-43B6-B3D4-4C30FF80A6C1}" type="pres">
      <dgm:prSet presAssocID="{56660AA6-1972-4F83-986D-BDF391B1AF54}" presName="extraNode" presStyleLbl="node1" presStyleIdx="0" presStyleCnt="1"/>
      <dgm:spPr/>
    </dgm:pt>
    <dgm:pt modelId="{3556D24C-1690-489E-AEDC-FE09886928EE}" type="pres">
      <dgm:prSet presAssocID="{56660AA6-1972-4F83-986D-BDF391B1AF54}" presName="dstNode" presStyleLbl="node1" presStyleIdx="0" presStyleCnt="1"/>
      <dgm:spPr/>
    </dgm:pt>
    <dgm:pt modelId="{821A3A46-1A94-45E0-85B6-47A6AA947A47}" type="pres">
      <dgm:prSet presAssocID="{4BE1BE59-5A65-42BD-B9B6-857EABFE79B1}" presName="text_1" presStyleLbl="node1" presStyleIdx="0" presStyleCnt="1" custScaleY="123082" custLinFactNeighborY="4596">
        <dgm:presLayoutVars>
          <dgm:bulletEnabled val="1"/>
        </dgm:presLayoutVars>
      </dgm:prSet>
      <dgm:spPr/>
      <dgm:t>
        <a:bodyPr/>
        <a:lstStyle/>
        <a:p>
          <a:endParaRPr lang="tr-TR"/>
        </a:p>
      </dgm:t>
    </dgm:pt>
    <dgm:pt modelId="{446DF9F4-06D9-4B4D-99E7-4C54F964BD06}" type="pres">
      <dgm:prSet presAssocID="{4BE1BE59-5A65-42BD-B9B6-857EABFE79B1}" presName="accent_1" presStyleCnt="0"/>
      <dgm:spPr/>
    </dgm:pt>
    <dgm:pt modelId="{92E0EEAB-6DBC-414C-BF6A-7B2C6BBAFEE6}" type="pres">
      <dgm:prSet presAssocID="{4BE1BE59-5A65-42BD-B9B6-857EABFE79B1}" presName="accentRepeatNode" presStyleLbl="solidFgAcc1" presStyleIdx="0" presStyleCnt="1" custScaleX="111551" custScaleY="101897"/>
      <dgm:spPr>
        <a:ln>
          <a:solidFill>
            <a:srgbClr val="0070C0"/>
          </a:solidFill>
        </a:ln>
      </dgm:spPr>
      <dgm:t>
        <a:bodyPr/>
        <a:lstStyle/>
        <a:p>
          <a:endParaRPr lang="tr-TR"/>
        </a:p>
      </dgm:t>
    </dgm:pt>
  </dgm:ptLst>
  <dgm:cxnLst>
    <dgm:cxn modelId="{71464DCB-6C6F-4C11-9F1B-0CDEDC7F2E83}" type="presOf" srcId="{AFF935E3-2506-4EAD-8F90-DBC3FADB17EB}" destId="{2B68A058-B85C-4C3C-9816-4766F205FEA6}" srcOrd="0" destOrd="0" presId="urn:microsoft.com/office/officeart/2008/layout/VerticalCurvedList"/>
    <dgm:cxn modelId="{45A61C61-7D5F-47CD-BBB2-4DDC77BEA964}" type="presOf" srcId="{4BE1BE59-5A65-42BD-B9B6-857EABFE79B1}" destId="{821A3A46-1A94-45E0-85B6-47A6AA947A47}" srcOrd="0" destOrd="0" presId="urn:microsoft.com/office/officeart/2008/layout/VerticalCurvedList"/>
    <dgm:cxn modelId="{7391FA3B-65E7-46F1-95D3-8B114DF4A838}" type="presOf" srcId="{56660AA6-1972-4F83-986D-BDF391B1AF54}" destId="{F0A6BD5A-5113-4A54-92F4-F01900A66C4D}" srcOrd="0" destOrd="0" presId="urn:microsoft.com/office/officeart/2008/layout/VerticalCurvedList"/>
    <dgm:cxn modelId="{F1371A98-8F2A-4CCE-B3CF-E9090685656F}" srcId="{56660AA6-1972-4F83-986D-BDF391B1AF54}" destId="{4BE1BE59-5A65-42BD-B9B6-857EABFE79B1}" srcOrd="0" destOrd="0" parTransId="{B2AE01DD-9F7C-43F1-A392-8D05AE909B29}" sibTransId="{AFF935E3-2506-4EAD-8F90-DBC3FADB17EB}"/>
    <dgm:cxn modelId="{C51963DD-F457-462C-92C0-2FE893AEB059}" type="presParOf" srcId="{F0A6BD5A-5113-4A54-92F4-F01900A66C4D}" destId="{6B247FFB-7CE3-44CF-B681-7396548BBCD9}" srcOrd="0" destOrd="0" presId="urn:microsoft.com/office/officeart/2008/layout/VerticalCurvedList"/>
    <dgm:cxn modelId="{265ECE13-666E-4169-A009-6635988C6182}" type="presParOf" srcId="{6B247FFB-7CE3-44CF-B681-7396548BBCD9}" destId="{4DDBF0E3-4217-4C28-AADB-A0391A3E417B}" srcOrd="0" destOrd="0" presId="urn:microsoft.com/office/officeart/2008/layout/VerticalCurvedList"/>
    <dgm:cxn modelId="{A474C883-123F-461D-866D-B013D1E62FF2}" type="presParOf" srcId="{4DDBF0E3-4217-4C28-AADB-A0391A3E417B}" destId="{653D93D6-C35D-432B-A657-3BADCB9BE6C6}" srcOrd="0" destOrd="0" presId="urn:microsoft.com/office/officeart/2008/layout/VerticalCurvedList"/>
    <dgm:cxn modelId="{522787C5-1C4B-4297-8B17-3A803ADEC1C0}" type="presParOf" srcId="{4DDBF0E3-4217-4C28-AADB-A0391A3E417B}" destId="{2B68A058-B85C-4C3C-9816-4766F205FEA6}" srcOrd="1" destOrd="0" presId="urn:microsoft.com/office/officeart/2008/layout/VerticalCurvedList"/>
    <dgm:cxn modelId="{FF53A0E6-6120-4D86-AADE-214E623A908A}" type="presParOf" srcId="{4DDBF0E3-4217-4C28-AADB-A0391A3E417B}" destId="{B75C511D-9EDB-43B6-B3D4-4C30FF80A6C1}" srcOrd="2" destOrd="0" presId="urn:microsoft.com/office/officeart/2008/layout/VerticalCurvedList"/>
    <dgm:cxn modelId="{B8FFEA88-1A8E-4806-B5C0-B98205DED2B1}" type="presParOf" srcId="{4DDBF0E3-4217-4C28-AADB-A0391A3E417B}" destId="{3556D24C-1690-489E-AEDC-FE09886928EE}" srcOrd="3" destOrd="0" presId="urn:microsoft.com/office/officeart/2008/layout/VerticalCurvedList"/>
    <dgm:cxn modelId="{67F705D1-D5D3-4DDA-8CFA-2A8981A88A36}" type="presParOf" srcId="{6B247FFB-7CE3-44CF-B681-7396548BBCD9}" destId="{821A3A46-1A94-45E0-85B6-47A6AA947A47}" srcOrd="1" destOrd="0" presId="urn:microsoft.com/office/officeart/2008/layout/VerticalCurvedList"/>
    <dgm:cxn modelId="{E40A248B-97E4-4536-8250-1D3F3C84FE75}" type="presParOf" srcId="{6B247FFB-7CE3-44CF-B681-7396548BBCD9}" destId="{446DF9F4-06D9-4B4D-99E7-4C54F964BD06}" srcOrd="2" destOrd="0" presId="urn:microsoft.com/office/officeart/2008/layout/VerticalCurvedList"/>
    <dgm:cxn modelId="{A820ECD6-4057-4568-BC9A-F5C28BB8DACC}" type="presParOf" srcId="{446DF9F4-06D9-4B4D-99E7-4C54F964BD06}" destId="{92E0EEAB-6DBC-414C-BF6A-7B2C6BBAFEE6}"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9B08275-2DA9-43EF-A039-CBA7ABD92CC8}"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tr-TR"/>
        </a:p>
      </dgm:t>
    </dgm:pt>
    <dgm:pt modelId="{E10E72F6-D027-4A14-8285-FD8ABF4A9AEA}">
      <dgm:prSet phldrT="[Metin]"/>
      <dgm:spPr/>
      <dgm:t>
        <a:bodyPr/>
        <a:lstStyle/>
        <a:p>
          <a:r>
            <a:rPr lang="tr-TR" dirty="0" smtClean="0"/>
            <a:t> </a:t>
          </a:r>
          <a:endParaRPr lang="tr-TR" dirty="0"/>
        </a:p>
      </dgm:t>
    </dgm:pt>
    <dgm:pt modelId="{7BDE6DEA-66B9-4C85-BD1F-E476ABF6EBAF}" type="parTrans" cxnId="{F8E66320-078F-4726-9D36-49DD30C95125}">
      <dgm:prSet/>
      <dgm:spPr/>
      <dgm:t>
        <a:bodyPr/>
        <a:lstStyle/>
        <a:p>
          <a:endParaRPr lang="tr-TR"/>
        </a:p>
      </dgm:t>
    </dgm:pt>
    <dgm:pt modelId="{1F5DE3E0-D01E-424B-894B-6A494BB056EC}" type="sibTrans" cxnId="{F8E66320-078F-4726-9D36-49DD30C95125}">
      <dgm:prSet/>
      <dgm:spPr/>
      <dgm:t>
        <a:bodyPr/>
        <a:lstStyle/>
        <a:p>
          <a:endParaRPr lang="tr-TR"/>
        </a:p>
      </dgm:t>
    </dgm:pt>
    <dgm:pt modelId="{38366BF7-6F01-4604-977C-FC83BF75CC3A}">
      <dgm:prSet phldrT="[Metin]" custT="1"/>
      <dgm:spPr/>
      <dgm:t>
        <a:bodyPr/>
        <a:lstStyle/>
        <a:p>
          <a:pPr algn="just"/>
          <a:r>
            <a:rPr lang="tr-TR" sz="1600" b="0" dirty="0" smtClean="0">
              <a:latin typeface="Cambria" panose="02040503050406030204" pitchFamily="18" charset="0"/>
            </a:rPr>
            <a:t>Aday gösterilen öğrenci bilgilerinde bir değişiklik olması durumunda gerekli düzeltme işlemleri gözlem formlarının doldurulması süresi içerisinde okul yönlendirme komisyonlarınca yapılacaktır.</a:t>
          </a:r>
          <a:endParaRPr lang="tr-TR" sz="1600" b="1" dirty="0">
            <a:latin typeface="Cambria" panose="02040503050406030204" pitchFamily="18" charset="0"/>
          </a:endParaRPr>
        </a:p>
      </dgm:t>
    </dgm:pt>
    <dgm:pt modelId="{F02EC941-6E6C-4FCD-ABEF-393909FBA3D4}" type="parTrans" cxnId="{73D0516D-2091-4A76-97A7-0CBAA42D5273}">
      <dgm:prSet/>
      <dgm:spPr/>
      <dgm:t>
        <a:bodyPr/>
        <a:lstStyle/>
        <a:p>
          <a:endParaRPr lang="tr-TR"/>
        </a:p>
      </dgm:t>
    </dgm:pt>
    <dgm:pt modelId="{4C063ECB-8C3C-4646-9041-CFF1C77142FE}" type="sibTrans" cxnId="{73D0516D-2091-4A76-97A7-0CBAA42D5273}">
      <dgm:prSet/>
      <dgm:spPr/>
      <dgm:t>
        <a:bodyPr/>
        <a:lstStyle/>
        <a:p>
          <a:endParaRPr lang="tr-TR"/>
        </a:p>
      </dgm:t>
    </dgm:pt>
    <dgm:pt modelId="{32440A88-ED1B-49B2-9724-E754F34759DC}">
      <dgm:prSet phldrT="[Metin]"/>
      <dgm:spPr/>
      <dgm:t>
        <a:bodyPr/>
        <a:lstStyle/>
        <a:p>
          <a:r>
            <a:rPr lang="tr-TR" dirty="0" smtClean="0"/>
            <a:t>						</a:t>
          </a:r>
          <a:endParaRPr lang="tr-TR" dirty="0"/>
        </a:p>
      </dgm:t>
    </dgm:pt>
    <dgm:pt modelId="{C0332BF2-1E40-491E-939C-68B55CE27D19}" type="parTrans" cxnId="{6298B7A9-1486-4C9D-8BCC-7F5E30A73AE3}">
      <dgm:prSet/>
      <dgm:spPr/>
      <dgm:t>
        <a:bodyPr/>
        <a:lstStyle/>
        <a:p>
          <a:endParaRPr lang="tr-TR"/>
        </a:p>
      </dgm:t>
    </dgm:pt>
    <dgm:pt modelId="{456E899F-9CE1-468B-9F5B-B96D868FCC5E}" type="sibTrans" cxnId="{6298B7A9-1486-4C9D-8BCC-7F5E30A73AE3}">
      <dgm:prSet/>
      <dgm:spPr/>
      <dgm:t>
        <a:bodyPr/>
        <a:lstStyle/>
        <a:p>
          <a:endParaRPr lang="tr-TR"/>
        </a:p>
      </dgm:t>
    </dgm:pt>
    <dgm:pt modelId="{C47DA410-6CFE-43BC-BF16-26213E953C62}">
      <dgm:prSet phldrT="[Metin]" custT="1"/>
      <dgm:spPr/>
      <dgm:t>
        <a:bodyPr/>
        <a:lstStyle/>
        <a:p>
          <a:pPr algn="just"/>
          <a:r>
            <a:rPr lang="tr-TR" sz="1600" b="0" dirty="0" smtClean="0">
              <a:latin typeface="Cambria" panose="02040503050406030204" pitchFamily="18" charset="0"/>
            </a:rPr>
            <a:t>Özel eğitim ihtiyacı olan öğrencilerden, </a:t>
          </a:r>
          <a:r>
            <a:rPr lang="tr-TR" sz="1600" b="1" dirty="0" smtClean="0">
              <a:latin typeface="Cambria" panose="02040503050406030204" pitchFamily="18" charset="0"/>
            </a:rPr>
            <a:t>“total görme engelli</a:t>
          </a:r>
          <a:r>
            <a:rPr lang="tr-TR" sz="1600" b="0" dirty="0" smtClean="0">
              <a:latin typeface="Cambria" panose="02040503050406030204" pitchFamily="18" charset="0"/>
            </a:rPr>
            <a:t>” olup durumlarını Sağlık Bakanlığı’nın rapor vermeye yetkili hastanelerinden alınan sağlık kurulu raporları ile belgeleyenler dışında aday gösterilmiş öğrencilerin tamamı ön değerlendirme sürecine katılacaklardır.</a:t>
          </a:r>
          <a:endParaRPr lang="tr-TR" sz="1600" b="1" dirty="0">
            <a:latin typeface="Cambria" panose="02040503050406030204" pitchFamily="18" charset="0"/>
          </a:endParaRPr>
        </a:p>
      </dgm:t>
    </dgm:pt>
    <dgm:pt modelId="{0E415743-B9E4-4C38-A64F-911F9F31BB2B}" type="parTrans" cxnId="{F447BB5A-8D21-46B1-B1E2-DA06E2D0FF61}">
      <dgm:prSet/>
      <dgm:spPr/>
      <dgm:t>
        <a:bodyPr/>
        <a:lstStyle/>
        <a:p>
          <a:endParaRPr lang="tr-TR"/>
        </a:p>
      </dgm:t>
    </dgm:pt>
    <dgm:pt modelId="{4DDC823B-BA92-44BA-B09D-1C3BCD714D2A}" type="sibTrans" cxnId="{F447BB5A-8D21-46B1-B1E2-DA06E2D0FF61}">
      <dgm:prSet/>
      <dgm:spPr/>
      <dgm:t>
        <a:bodyPr/>
        <a:lstStyle/>
        <a:p>
          <a:endParaRPr lang="tr-TR"/>
        </a:p>
      </dgm:t>
    </dgm:pt>
    <dgm:pt modelId="{32293001-535B-4056-8315-9396CBD13F1F}" type="pres">
      <dgm:prSet presAssocID="{89B08275-2DA9-43EF-A039-CBA7ABD92CC8}" presName="linearFlow" presStyleCnt="0">
        <dgm:presLayoutVars>
          <dgm:dir/>
          <dgm:animLvl val="lvl"/>
          <dgm:resizeHandles val="exact"/>
        </dgm:presLayoutVars>
      </dgm:prSet>
      <dgm:spPr/>
      <dgm:t>
        <a:bodyPr/>
        <a:lstStyle/>
        <a:p>
          <a:endParaRPr lang="tr-TR"/>
        </a:p>
      </dgm:t>
    </dgm:pt>
    <dgm:pt modelId="{B9BB266D-D876-4303-A1AD-B355BDC6A8F7}" type="pres">
      <dgm:prSet presAssocID="{E10E72F6-D027-4A14-8285-FD8ABF4A9AEA}" presName="composite" presStyleCnt="0"/>
      <dgm:spPr/>
    </dgm:pt>
    <dgm:pt modelId="{BBC0354D-C89C-4553-8AEE-FCB56C65E8EE}" type="pres">
      <dgm:prSet presAssocID="{E10E72F6-D027-4A14-8285-FD8ABF4A9AEA}" presName="parentText" presStyleLbl="alignNode1" presStyleIdx="0" presStyleCnt="2">
        <dgm:presLayoutVars>
          <dgm:chMax val="1"/>
          <dgm:bulletEnabled val="1"/>
        </dgm:presLayoutVars>
      </dgm:prSet>
      <dgm:spPr/>
      <dgm:t>
        <a:bodyPr/>
        <a:lstStyle/>
        <a:p>
          <a:endParaRPr lang="tr-TR"/>
        </a:p>
      </dgm:t>
    </dgm:pt>
    <dgm:pt modelId="{A2B45D83-A29C-49EB-A1F5-E6EA62B2BC3A}" type="pres">
      <dgm:prSet presAssocID="{E10E72F6-D027-4A14-8285-FD8ABF4A9AEA}" presName="descendantText" presStyleLbl="alignAcc1" presStyleIdx="0" presStyleCnt="2" custScaleX="97718" custScaleY="93456">
        <dgm:presLayoutVars>
          <dgm:bulletEnabled val="1"/>
        </dgm:presLayoutVars>
      </dgm:prSet>
      <dgm:spPr/>
      <dgm:t>
        <a:bodyPr/>
        <a:lstStyle/>
        <a:p>
          <a:endParaRPr lang="tr-TR"/>
        </a:p>
      </dgm:t>
    </dgm:pt>
    <dgm:pt modelId="{9DFF75ED-E6EE-4688-BA71-1D721DD2CCD1}" type="pres">
      <dgm:prSet presAssocID="{1F5DE3E0-D01E-424B-894B-6A494BB056EC}" presName="sp" presStyleCnt="0"/>
      <dgm:spPr/>
    </dgm:pt>
    <dgm:pt modelId="{5EC1E6E0-2281-49B4-A890-C61D92AF3C4F}" type="pres">
      <dgm:prSet presAssocID="{32440A88-ED1B-49B2-9724-E754F34759DC}" presName="composite" presStyleCnt="0"/>
      <dgm:spPr/>
    </dgm:pt>
    <dgm:pt modelId="{4C25E5F6-BBD6-494B-96A0-60BEC45A752D}" type="pres">
      <dgm:prSet presAssocID="{32440A88-ED1B-49B2-9724-E754F34759DC}" presName="parentText" presStyleLbl="alignNode1" presStyleIdx="1" presStyleCnt="2">
        <dgm:presLayoutVars>
          <dgm:chMax val="1"/>
          <dgm:bulletEnabled val="1"/>
        </dgm:presLayoutVars>
      </dgm:prSet>
      <dgm:spPr/>
      <dgm:t>
        <a:bodyPr/>
        <a:lstStyle/>
        <a:p>
          <a:endParaRPr lang="tr-TR"/>
        </a:p>
      </dgm:t>
    </dgm:pt>
    <dgm:pt modelId="{7BDD10B8-20C0-47A7-AA6B-A1D072FB0311}" type="pres">
      <dgm:prSet presAssocID="{32440A88-ED1B-49B2-9724-E754F34759DC}" presName="descendantText" presStyleLbl="alignAcc1" presStyleIdx="1" presStyleCnt="2" custScaleX="95704" custScaleY="100000" custLinFactNeighborX="-530" custLinFactNeighborY="2485">
        <dgm:presLayoutVars>
          <dgm:bulletEnabled val="1"/>
        </dgm:presLayoutVars>
      </dgm:prSet>
      <dgm:spPr/>
      <dgm:t>
        <a:bodyPr/>
        <a:lstStyle/>
        <a:p>
          <a:endParaRPr lang="tr-TR"/>
        </a:p>
      </dgm:t>
    </dgm:pt>
  </dgm:ptLst>
  <dgm:cxnLst>
    <dgm:cxn modelId="{77083B7F-5D74-4BDF-AE42-8C155C5962C6}" type="presOf" srcId="{89B08275-2DA9-43EF-A039-CBA7ABD92CC8}" destId="{32293001-535B-4056-8315-9396CBD13F1F}" srcOrd="0" destOrd="0" presId="urn:microsoft.com/office/officeart/2005/8/layout/chevron2"/>
    <dgm:cxn modelId="{FAEA4B73-DA17-4381-8628-642462A534F6}" type="presOf" srcId="{32440A88-ED1B-49B2-9724-E754F34759DC}" destId="{4C25E5F6-BBD6-494B-96A0-60BEC45A752D}" srcOrd="0" destOrd="0" presId="urn:microsoft.com/office/officeart/2005/8/layout/chevron2"/>
    <dgm:cxn modelId="{2F295A1B-060C-4CAB-A0F8-0A261784D87A}" type="presOf" srcId="{E10E72F6-D027-4A14-8285-FD8ABF4A9AEA}" destId="{BBC0354D-C89C-4553-8AEE-FCB56C65E8EE}" srcOrd="0" destOrd="0" presId="urn:microsoft.com/office/officeart/2005/8/layout/chevron2"/>
    <dgm:cxn modelId="{C9991390-06B9-4581-BA24-98B314DF0A32}" type="presOf" srcId="{38366BF7-6F01-4604-977C-FC83BF75CC3A}" destId="{A2B45D83-A29C-49EB-A1F5-E6EA62B2BC3A}" srcOrd="0" destOrd="0" presId="urn:microsoft.com/office/officeart/2005/8/layout/chevron2"/>
    <dgm:cxn modelId="{F8E66320-078F-4726-9D36-49DD30C95125}" srcId="{89B08275-2DA9-43EF-A039-CBA7ABD92CC8}" destId="{E10E72F6-D027-4A14-8285-FD8ABF4A9AEA}" srcOrd="0" destOrd="0" parTransId="{7BDE6DEA-66B9-4C85-BD1F-E476ABF6EBAF}" sibTransId="{1F5DE3E0-D01E-424B-894B-6A494BB056EC}"/>
    <dgm:cxn modelId="{F447BB5A-8D21-46B1-B1E2-DA06E2D0FF61}" srcId="{32440A88-ED1B-49B2-9724-E754F34759DC}" destId="{C47DA410-6CFE-43BC-BF16-26213E953C62}" srcOrd="0" destOrd="0" parTransId="{0E415743-B9E4-4C38-A64F-911F9F31BB2B}" sibTransId="{4DDC823B-BA92-44BA-B09D-1C3BCD714D2A}"/>
    <dgm:cxn modelId="{73D0516D-2091-4A76-97A7-0CBAA42D5273}" srcId="{E10E72F6-D027-4A14-8285-FD8ABF4A9AEA}" destId="{38366BF7-6F01-4604-977C-FC83BF75CC3A}" srcOrd="0" destOrd="0" parTransId="{F02EC941-6E6C-4FCD-ABEF-393909FBA3D4}" sibTransId="{4C063ECB-8C3C-4646-9041-CFF1C77142FE}"/>
    <dgm:cxn modelId="{124017E6-1ABE-4409-9DEE-65C510DB3D50}" type="presOf" srcId="{C47DA410-6CFE-43BC-BF16-26213E953C62}" destId="{7BDD10B8-20C0-47A7-AA6B-A1D072FB0311}" srcOrd="0" destOrd="0" presId="urn:microsoft.com/office/officeart/2005/8/layout/chevron2"/>
    <dgm:cxn modelId="{6298B7A9-1486-4C9D-8BCC-7F5E30A73AE3}" srcId="{89B08275-2DA9-43EF-A039-CBA7ABD92CC8}" destId="{32440A88-ED1B-49B2-9724-E754F34759DC}" srcOrd="1" destOrd="0" parTransId="{C0332BF2-1E40-491E-939C-68B55CE27D19}" sibTransId="{456E899F-9CE1-468B-9F5B-B96D868FCC5E}"/>
    <dgm:cxn modelId="{3385AD33-79F3-4C92-BB41-10E5B9E56682}" type="presParOf" srcId="{32293001-535B-4056-8315-9396CBD13F1F}" destId="{B9BB266D-D876-4303-A1AD-B355BDC6A8F7}" srcOrd="0" destOrd="0" presId="urn:microsoft.com/office/officeart/2005/8/layout/chevron2"/>
    <dgm:cxn modelId="{8D06FEF1-5453-4A45-99F7-95E71C7402BA}" type="presParOf" srcId="{B9BB266D-D876-4303-A1AD-B355BDC6A8F7}" destId="{BBC0354D-C89C-4553-8AEE-FCB56C65E8EE}" srcOrd="0" destOrd="0" presId="urn:microsoft.com/office/officeart/2005/8/layout/chevron2"/>
    <dgm:cxn modelId="{65C923C8-1BAC-4C19-89CD-004944BE4CD4}" type="presParOf" srcId="{B9BB266D-D876-4303-A1AD-B355BDC6A8F7}" destId="{A2B45D83-A29C-49EB-A1F5-E6EA62B2BC3A}" srcOrd="1" destOrd="0" presId="urn:microsoft.com/office/officeart/2005/8/layout/chevron2"/>
    <dgm:cxn modelId="{F19BD2EF-8111-4F3C-87B8-C9D71FC53C8F}" type="presParOf" srcId="{32293001-535B-4056-8315-9396CBD13F1F}" destId="{9DFF75ED-E6EE-4688-BA71-1D721DD2CCD1}" srcOrd="1" destOrd="0" presId="urn:microsoft.com/office/officeart/2005/8/layout/chevron2"/>
    <dgm:cxn modelId="{13E7274D-8D89-46FC-BF41-27512C9BDCD6}" type="presParOf" srcId="{32293001-535B-4056-8315-9396CBD13F1F}" destId="{5EC1E6E0-2281-49B4-A890-C61D92AF3C4F}" srcOrd="2" destOrd="0" presId="urn:microsoft.com/office/officeart/2005/8/layout/chevron2"/>
    <dgm:cxn modelId="{97FE32AF-1684-46A4-8A59-87538DDF6C9D}" type="presParOf" srcId="{5EC1E6E0-2281-49B4-A890-C61D92AF3C4F}" destId="{4C25E5F6-BBD6-494B-96A0-60BEC45A752D}" srcOrd="0" destOrd="0" presId="urn:microsoft.com/office/officeart/2005/8/layout/chevron2"/>
    <dgm:cxn modelId="{FE552DA6-26AC-4EA7-9A21-AE6F759C3FC7}" type="presParOf" srcId="{5EC1E6E0-2281-49B4-A890-C61D92AF3C4F}" destId="{7BDD10B8-20C0-47A7-AA6B-A1D072FB031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6660AA6-1972-4F83-986D-BDF391B1AF54}"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tr-TR"/>
        </a:p>
      </dgm:t>
    </dgm:pt>
    <dgm:pt modelId="{4BE1BE59-5A65-42BD-B9B6-857EABFE79B1}">
      <dgm:prSet phldrT="[Metin]" custT="1"/>
      <dgm:spPr>
        <a:solidFill>
          <a:schemeClr val="accent1"/>
        </a:solidFill>
      </dgm:spPr>
      <dgm:t>
        <a:bodyPr/>
        <a:lstStyle/>
        <a:p>
          <a:r>
            <a:rPr lang="tr-TR" sz="2400" b="1" dirty="0" smtClean="0">
              <a:solidFill>
                <a:schemeClr val="tx1"/>
              </a:solidFill>
              <a:latin typeface="Cambria" panose="02040503050406030204" pitchFamily="18" charset="0"/>
            </a:rPr>
            <a:t>Aday Gösterme Aşaması</a:t>
          </a:r>
          <a:endParaRPr lang="tr-TR" sz="2400" b="1" dirty="0">
            <a:solidFill>
              <a:schemeClr val="tx1"/>
            </a:solidFill>
            <a:latin typeface="Cambria" panose="02040503050406030204" pitchFamily="18" charset="0"/>
          </a:endParaRPr>
        </a:p>
      </dgm:t>
    </dgm:pt>
    <dgm:pt modelId="{B2AE01DD-9F7C-43F1-A392-8D05AE909B29}" type="parTrans" cxnId="{F1371A98-8F2A-4CCE-B3CF-E9090685656F}">
      <dgm:prSet/>
      <dgm:spPr/>
      <dgm:t>
        <a:bodyPr/>
        <a:lstStyle/>
        <a:p>
          <a:endParaRPr lang="tr-TR"/>
        </a:p>
      </dgm:t>
    </dgm:pt>
    <dgm:pt modelId="{AFF935E3-2506-4EAD-8F90-DBC3FADB17EB}" type="sibTrans" cxnId="{F1371A98-8F2A-4CCE-B3CF-E9090685656F}">
      <dgm:prSet/>
      <dgm:spPr/>
      <dgm:t>
        <a:bodyPr/>
        <a:lstStyle/>
        <a:p>
          <a:endParaRPr lang="tr-TR"/>
        </a:p>
      </dgm:t>
    </dgm:pt>
    <dgm:pt modelId="{F0A6BD5A-5113-4A54-92F4-F01900A66C4D}" type="pres">
      <dgm:prSet presAssocID="{56660AA6-1972-4F83-986D-BDF391B1AF54}" presName="Name0" presStyleCnt="0">
        <dgm:presLayoutVars>
          <dgm:chMax val="7"/>
          <dgm:chPref val="7"/>
          <dgm:dir/>
        </dgm:presLayoutVars>
      </dgm:prSet>
      <dgm:spPr/>
      <dgm:t>
        <a:bodyPr/>
        <a:lstStyle/>
        <a:p>
          <a:endParaRPr lang="tr-TR"/>
        </a:p>
      </dgm:t>
    </dgm:pt>
    <dgm:pt modelId="{6B247FFB-7CE3-44CF-B681-7396548BBCD9}" type="pres">
      <dgm:prSet presAssocID="{56660AA6-1972-4F83-986D-BDF391B1AF54}" presName="Name1" presStyleCnt="0"/>
      <dgm:spPr/>
    </dgm:pt>
    <dgm:pt modelId="{4DDBF0E3-4217-4C28-AADB-A0391A3E417B}" type="pres">
      <dgm:prSet presAssocID="{56660AA6-1972-4F83-986D-BDF391B1AF54}" presName="cycle" presStyleCnt="0"/>
      <dgm:spPr/>
    </dgm:pt>
    <dgm:pt modelId="{653D93D6-C35D-432B-A657-3BADCB9BE6C6}" type="pres">
      <dgm:prSet presAssocID="{56660AA6-1972-4F83-986D-BDF391B1AF54}" presName="srcNode" presStyleLbl="node1" presStyleIdx="0" presStyleCnt="1"/>
      <dgm:spPr/>
    </dgm:pt>
    <dgm:pt modelId="{2B68A058-B85C-4C3C-9816-4766F205FEA6}" type="pres">
      <dgm:prSet presAssocID="{56660AA6-1972-4F83-986D-BDF391B1AF54}" presName="conn" presStyleLbl="parChTrans1D2" presStyleIdx="0" presStyleCnt="1"/>
      <dgm:spPr/>
      <dgm:t>
        <a:bodyPr/>
        <a:lstStyle/>
        <a:p>
          <a:endParaRPr lang="tr-TR"/>
        </a:p>
      </dgm:t>
    </dgm:pt>
    <dgm:pt modelId="{B75C511D-9EDB-43B6-B3D4-4C30FF80A6C1}" type="pres">
      <dgm:prSet presAssocID="{56660AA6-1972-4F83-986D-BDF391B1AF54}" presName="extraNode" presStyleLbl="node1" presStyleIdx="0" presStyleCnt="1"/>
      <dgm:spPr/>
    </dgm:pt>
    <dgm:pt modelId="{3556D24C-1690-489E-AEDC-FE09886928EE}" type="pres">
      <dgm:prSet presAssocID="{56660AA6-1972-4F83-986D-BDF391B1AF54}" presName="dstNode" presStyleLbl="node1" presStyleIdx="0" presStyleCnt="1"/>
      <dgm:spPr/>
    </dgm:pt>
    <dgm:pt modelId="{821A3A46-1A94-45E0-85B6-47A6AA947A47}" type="pres">
      <dgm:prSet presAssocID="{4BE1BE59-5A65-42BD-B9B6-857EABFE79B1}" presName="text_1" presStyleLbl="node1" presStyleIdx="0" presStyleCnt="1" custScaleY="123082">
        <dgm:presLayoutVars>
          <dgm:bulletEnabled val="1"/>
        </dgm:presLayoutVars>
      </dgm:prSet>
      <dgm:spPr/>
      <dgm:t>
        <a:bodyPr/>
        <a:lstStyle/>
        <a:p>
          <a:endParaRPr lang="tr-TR"/>
        </a:p>
      </dgm:t>
    </dgm:pt>
    <dgm:pt modelId="{446DF9F4-06D9-4B4D-99E7-4C54F964BD06}" type="pres">
      <dgm:prSet presAssocID="{4BE1BE59-5A65-42BD-B9B6-857EABFE79B1}" presName="accent_1" presStyleCnt="0"/>
      <dgm:spPr/>
    </dgm:pt>
    <dgm:pt modelId="{92E0EEAB-6DBC-414C-BF6A-7B2C6BBAFEE6}" type="pres">
      <dgm:prSet presAssocID="{4BE1BE59-5A65-42BD-B9B6-857EABFE79B1}" presName="accentRepeatNode" presStyleLbl="solidFgAcc1" presStyleIdx="0" presStyleCnt="1" custScaleX="111551" custScaleY="101897"/>
      <dgm:spPr>
        <a:ln>
          <a:solidFill>
            <a:srgbClr val="0070C0"/>
          </a:solidFill>
        </a:ln>
      </dgm:spPr>
      <dgm:t>
        <a:bodyPr/>
        <a:lstStyle/>
        <a:p>
          <a:endParaRPr lang="tr-TR"/>
        </a:p>
      </dgm:t>
    </dgm:pt>
  </dgm:ptLst>
  <dgm:cxnLst>
    <dgm:cxn modelId="{C88B1FDE-8D44-4FCC-A17F-26A4198FB547}" type="presOf" srcId="{4BE1BE59-5A65-42BD-B9B6-857EABFE79B1}" destId="{821A3A46-1A94-45E0-85B6-47A6AA947A47}" srcOrd="0" destOrd="0" presId="urn:microsoft.com/office/officeart/2008/layout/VerticalCurvedList"/>
    <dgm:cxn modelId="{F1371A98-8F2A-4CCE-B3CF-E9090685656F}" srcId="{56660AA6-1972-4F83-986D-BDF391B1AF54}" destId="{4BE1BE59-5A65-42BD-B9B6-857EABFE79B1}" srcOrd="0" destOrd="0" parTransId="{B2AE01DD-9F7C-43F1-A392-8D05AE909B29}" sibTransId="{AFF935E3-2506-4EAD-8F90-DBC3FADB17EB}"/>
    <dgm:cxn modelId="{57F250A6-5C75-4080-B591-06CC14EF7D54}" type="presOf" srcId="{56660AA6-1972-4F83-986D-BDF391B1AF54}" destId="{F0A6BD5A-5113-4A54-92F4-F01900A66C4D}" srcOrd="0" destOrd="0" presId="urn:microsoft.com/office/officeart/2008/layout/VerticalCurvedList"/>
    <dgm:cxn modelId="{7C7B8A94-8F29-4E2D-A40D-6535FB38324B}" type="presOf" srcId="{AFF935E3-2506-4EAD-8F90-DBC3FADB17EB}" destId="{2B68A058-B85C-4C3C-9816-4766F205FEA6}" srcOrd="0" destOrd="0" presId="urn:microsoft.com/office/officeart/2008/layout/VerticalCurvedList"/>
    <dgm:cxn modelId="{A6E2FFBA-3D49-4DBC-BBD9-0FA7504A656C}" type="presParOf" srcId="{F0A6BD5A-5113-4A54-92F4-F01900A66C4D}" destId="{6B247FFB-7CE3-44CF-B681-7396548BBCD9}" srcOrd="0" destOrd="0" presId="urn:microsoft.com/office/officeart/2008/layout/VerticalCurvedList"/>
    <dgm:cxn modelId="{151EEF3B-085E-4ECE-9E0C-7450A5BA7059}" type="presParOf" srcId="{6B247FFB-7CE3-44CF-B681-7396548BBCD9}" destId="{4DDBF0E3-4217-4C28-AADB-A0391A3E417B}" srcOrd="0" destOrd="0" presId="urn:microsoft.com/office/officeart/2008/layout/VerticalCurvedList"/>
    <dgm:cxn modelId="{FDCCAEE3-5BEF-4441-B709-C730301F4E2B}" type="presParOf" srcId="{4DDBF0E3-4217-4C28-AADB-A0391A3E417B}" destId="{653D93D6-C35D-432B-A657-3BADCB9BE6C6}" srcOrd="0" destOrd="0" presId="urn:microsoft.com/office/officeart/2008/layout/VerticalCurvedList"/>
    <dgm:cxn modelId="{A811C0F8-3206-42D1-B10E-BD7D45BB81BB}" type="presParOf" srcId="{4DDBF0E3-4217-4C28-AADB-A0391A3E417B}" destId="{2B68A058-B85C-4C3C-9816-4766F205FEA6}" srcOrd="1" destOrd="0" presId="urn:microsoft.com/office/officeart/2008/layout/VerticalCurvedList"/>
    <dgm:cxn modelId="{92553100-D32D-4CC4-9979-3982652C35B2}" type="presParOf" srcId="{4DDBF0E3-4217-4C28-AADB-A0391A3E417B}" destId="{B75C511D-9EDB-43B6-B3D4-4C30FF80A6C1}" srcOrd="2" destOrd="0" presId="urn:microsoft.com/office/officeart/2008/layout/VerticalCurvedList"/>
    <dgm:cxn modelId="{4D3905E5-F86B-464C-827E-EB9CEF1C39F0}" type="presParOf" srcId="{4DDBF0E3-4217-4C28-AADB-A0391A3E417B}" destId="{3556D24C-1690-489E-AEDC-FE09886928EE}" srcOrd="3" destOrd="0" presId="urn:microsoft.com/office/officeart/2008/layout/VerticalCurvedList"/>
    <dgm:cxn modelId="{3284B214-A389-46B3-B947-9DD4AF485195}" type="presParOf" srcId="{6B247FFB-7CE3-44CF-B681-7396548BBCD9}" destId="{821A3A46-1A94-45E0-85B6-47A6AA947A47}" srcOrd="1" destOrd="0" presId="urn:microsoft.com/office/officeart/2008/layout/VerticalCurvedList"/>
    <dgm:cxn modelId="{B4902ECE-0356-44BA-8E40-19CDE1326181}" type="presParOf" srcId="{6B247FFB-7CE3-44CF-B681-7396548BBCD9}" destId="{446DF9F4-06D9-4B4D-99E7-4C54F964BD06}" srcOrd="2" destOrd="0" presId="urn:microsoft.com/office/officeart/2008/layout/VerticalCurvedList"/>
    <dgm:cxn modelId="{823F963A-0B5E-4B2B-9CE8-D082E01C7633}" type="presParOf" srcId="{446DF9F4-06D9-4B4D-99E7-4C54F964BD06}" destId="{92E0EEAB-6DBC-414C-BF6A-7B2C6BBAFEE6}"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6660AA6-1972-4F83-986D-BDF391B1AF54}"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tr-TR"/>
        </a:p>
      </dgm:t>
    </dgm:pt>
    <dgm:pt modelId="{4BE1BE59-5A65-42BD-B9B6-857EABFE79B1}">
      <dgm:prSet phldrT="[Metin]" custT="1"/>
      <dgm:spPr>
        <a:solidFill>
          <a:schemeClr val="accent6">
            <a:lumMod val="60000"/>
            <a:lumOff val="40000"/>
          </a:schemeClr>
        </a:solidFill>
      </dgm:spPr>
      <dgm:t>
        <a:bodyPr/>
        <a:lstStyle/>
        <a:p>
          <a:r>
            <a:rPr lang="tr-TR" sz="2400" b="1" dirty="0" smtClean="0">
              <a:solidFill>
                <a:schemeClr val="tx1"/>
              </a:solidFill>
              <a:latin typeface="Cambria" panose="02040503050406030204" pitchFamily="18" charset="0"/>
            </a:rPr>
            <a:t>Ön Değerlendirme Aşaması</a:t>
          </a:r>
          <a:endParaRPr lang="tr-TR" sz="2400" b="1" dirty="0">
            <a:solidFill>
              <a:schemeClr val="tx1"/>
            </a:solidFill>
            <a:latin typeface="Cambria" panose="02040503050406030204" pitchFamily="18" charset="0"/>
          </a:endParaRPr>
        </a:p>
      </dgm:t>
    </dgm:pt>
    <dgm:pt modelId="{B2AE01DD-9F7C-43F1-A392-8D05AE909B29}" type="parTrans" cxnId="{F1371A98-8F2A-4CCE-B3CF-E9090685656F}">
      <dgm:prSet/>
      <dgm:spPr/>
      <dgm:t>
        <a:bodyPr/>
        <a:lstStyle/>
        <a:p>
          <a:endParaRPr lang="tr-TR"/>
        </a:p>
      </dgm:t>
    </dgm:pt>
    <dgm:pt modelId="{AFF935E3-2506-4EAD-8F90-DBC3FADB17EB}" type="sibTrans" cxnId="{F1371A98-8F2A-4CCE-B3CF-E9090685656F}">
      <dgm:prSet/>
      <dgm:spPr/>
      <dgm:t>
        <a:bodyPr/>
        <a:lstStyle/>
        <a:p>
          <a:endParaRPr lang="tr-TR"/>
        </a:p>
      </dgm:t>
    </dgm:pt>
    <dgm:pt modelId="{F0A6BD5A-5113-4A54-92F4-F01900A66C4D}" type="pres">
      <dgm:prSet presAssocID="{56660AA6-1972-4F83-986D-BDF391B1AF54}" presName="Name0" presStyleCnt="0">
        <dgm:presLayoutVars>
          <dgm:chMax val="7"/>
          <dgm:chPref val="7"/>
          <dgm:dir/>
        </dgm:presLayoutVars>
      </dgm:prSet>
      <dgm:spPr/>
      <dgm:t>
        <a:bodyPr/>
        <a:lstStyle/>
        <a:p>
          <a:endParaRPr lang="tr-TR"/>
        </a:p>
      </dgm:t>
    </dgm:pt>
    <dgm:pt modelId="{6B247FFB-7CE3-44CF-B681-7396548BBCD9}" type="pres">
      <dgm:prSet presAssocID="{56660AA6-1972-4F83-986D-BDF391B1AF54}" presName="Name1" presStyleCnt="0"/>
      <dgm:spPr/>
    </dgm:pt>
    <dgm:pt modelId="{4DDBF0E3-4217-4C28-AADB-A0391A3E417B}" type="pres">
      <dgm:prSet presAssocID="{56660AA6-1972-4F83-986D-BDF391B1AF54}" presName="cycle" presStyleCnt="0"/>
      <dgm:spPr/>
    </dgm:pt>
    <dgm:pt modelId="{653D93D6-C35D-432B-A657-3BADCB9BE6C6}" type="pres">
      <dgm:prSet presAssocID="{56660AA6-1972-4F83-986D-BDF391B1AF54}" presName="srcNode" presStyleLbl="node1" presStyleIdx="0" presStyleCnt="1"/>
      <dgm:spPr/>
    </dgm:pt>
    <dgm:pt modelId="{2B68A058-B85C-4C3C-9816-4766F205FEA6}" type="pres">
      <dgm:prSet presAssocID="{56660AA6-1972-4F83-986D-BDF391B1AF54}" presName="conn" presStyleLbl="parChTrans1D2" presStyleIdx="0" presStyleCnt="1"/>
      <dgm:spPr/>
      <dgm:t>
        <a:bodyPr/>
        <a:lstStyle/>
        <a:p>
          <a:endParaRPr lang="tr-TR"/>
        </a:p>
      </dgm:t>
    </dgm:pt>
    <dgm:pt modelId="{B75C511D-9EDB-43B6-B3D4-4C30FF80A6C1}" type="pres">
      <dgm:prSet presAssocID="{56660AA6-1972-4F83-986D-BDF391B1AF54}" presName="extraNode" presStyleLbl="node1" presStyleIdx="0" presStyleCnt="1"/>
      <dgm:spPr/>
    </dgm:pt>
    <dgm:pt modelId="{3556D24C-1690-489E-AEDC-FE09886928EE}" type="pres">
      <dgm:prSet presAssocID="{56660AA6-1972-4F83-986D-BDF391B1AF54}" presName="dstNode" presStyleLbl="node1" presStyleIdx="0" presStyleCnt="1"/>
      <dgm:spPr/>
    </dgm:pt>
    <dgm:pt modelId="{821A3A46-1A94-45E0-85B6-47A6AA947A47}" type="pres">
      <dgm:prSet presAssocID="{4BE1BE59-5A65-42BD-B9B6-857EABFE79B1}" presName="text_1" presStyleLbl="node1" presStyleIdx="0" presStyleCnt="1" custScaleY="123082">
        <dgm:presLayoutVars>
          <dgm:bulletEnabled val="1"/>
        </dgm:presLayoutVars>
      </dgm:prSet>
      <dgm:spPr/>
      <dgm:t>
        <a:bodyPr/>
        <a:lstStyle/>
        <a:p>
          <a:endParaRPr lang="tr-TR"/>
        </a:p>
      </dgm:t>
    </dgm:pt>
    <dgm:pt modelId="{446DF9F4-06D9-4B4D-99E7-4C54F964BD06}" type="pres">
      <dgm:prSet presAssocID="{4BE1BE59-5A65-42BD-B9B6-857EABFE79B1}" presName="accent_1" presStyleCnt="0"/>
      <dgm:spPr/>
    </dgm:pt>
    <dgm:pt modelId="{92E0EEAB-6DBC-414C-BF6A-7B2C6BBAFEE6}" type="pres">
      <dgm:prSet presAssocID="{4BE1BE59-5A65-42BD-B9B6-857EABFE79B1}" presName="accentRepeatNode" presStyleLbl="solidFgAcc1" presStyleIdx="0" presStyleCnt="1" custScaleX="111551" custScaleY="101897"/>
      <dgm:spPr>
        <a:ln>
          <a:solidFill>
            <a:srgbClr val="0070C0"/>
          </a:solidFill>
        </a:ln>
      </dgm:spPr>
      <dgm:t>
        <a:bodyPr/>
        <a:lstStyle/>
        <a:p>
          <a:endParaRPr lang="tr-TR"/>
        </a:p>
      </dgm:t>
    </dgm:pt>
  </dgm:ptLst>
  <dgm:cxnLst>
    <dgm:cxn modelId="{4B633392-104D-499F-9F72-7AA2F82B3ABF}" type="presOf" srcId="{4BE1BE59-5A65-42BD-B9B6-857EABFE79B1}" destId="{821A3A46-1A94-45E0-85B6-47A6AA947A47}" srcOrd="0" destOrd="0" presId="urn:microsoft.com/office/officeart/2008/layout/VerticalCurvedList"/>
    <dgm:cxn modelId="{464B97BC-4202-4FA9-A998-2C6D9AB57DC7}" type="presOf" srcId="{AFF935E3-2506-4EAD-8F90-DBC3FADB17EB}" destId="{2B68A058-B85C-4C3C-9816-4766F205FEA6}" srcOrd="0" destOrd="0" presId="urn:microsoft.com/office/officeart/2008/layout/VerticalCurvedList"/>
    <dgm:cxn modelId="{DC40E964-96CD-4A2A-8228-0616715C2A10}" type="presOf" srcId="{56660AA6-1972-4F83-986D-BDF391B1AF54}" destId="{F0A6BD5A-5113-4A54-92F4-F01900A66C4D}" srcOrd="0" destOrd="0" presId="urn:microsoft.com/office/officeart/2008/layout/VerticalCurvedList"/>
    <dgm:cxn modelId="{F1371A98-8F2A-4CCE-B3CF-E9090685656F}" srcId="{56660AA6-1972-4F83-986D-BDF391B1AF54}" destId="{4BE1BE59-5A65-42BD-B9B6-857EABFE79B1}" srcOrd="0" destOrd="0" parTransId="{B2AE01DD-9F7C-43F1-A392-8D05AE909B29}" sibTransId="{AFF935E3-2506-4EAD-8F90-DBC3FADB17EB}"/>
    <dgm:cxn modelId="{D38C93C3-59B1-4ADD-9F5D-85FE603151B7}" type="presParOf" srcId="{F0A6BD5A-5113-4A54-92F4-F01900A66C4D}" destId="{6B247FFB-7CE3-44CF-B681-7396548BBCD9}" srcOrd="0" destOrd="0" presId="urn:microsoft.com/office/officeart/2008/layout/VerticalCurvedList"/>
    <dgm:cxn modelId="{E5C8F653-BE1F-4C95-8CF7-6E654692BD90}" type="presParOf" srcId="{6B247FFB-7CE3-44CF-B681-7396548BBCD9}" destId="{4DDBF0E3-4217-4C28-AADB-A0391A3E417B}" srcOrd="0" destOrd="0" presId="urn:microsoft.com/office/officeart/2008/layout/VerticalCurvedList"/>
    <dgm:cxn modelId="{967921D1-0B45-49B5-89BF-D92CD4C3B85B}" type="presParOf" srcId="{4DDBF0E3-4217-4C28-AADB-A0391A3E417B}" destId="{653D93D6-C35D-432B-A657-3BADCB9BE6C6}" srcOrd="0" destOrd="0" presId="urn:microsoft.com/office/officeart/2008/layout/VerticalCurvedList"/>
    <dgm:cxn modelId="{4A866A61-925B-4FBE-9776-AA09AB6EF43A}" type="presParOf" srcId="{4DDBF0E3-4217-4C28-AADB-A0391A3E417B}" destId="{2B68A058-B85C-4C3C-9816-4766F205FEA6}" srcOrd="1" destOrd="0" presId="urn:microsoft.com/office/officeart/2008/layout/VerticalCurvedList"/>
    <dgm:cxn modelId="{72A0AC80-2460-4B2E-AD5D-9A2C07C723AF}" type="presParOf" srcId="{4DDBF0E3-4217-4C28-AADB-A0391A3E417B}" destId="{B75C511D-9EDB-43B6-B3D4-4C30FF80A6C1}" srcOrd="2" destOrd="0" presId="urn:microsoft.com/office/officeart/2008/layout/VerticalCurvedList"/>
    <dgm:cxn modelId="{EB16A3E6-D7F4-4224-B16E-DDD2E4B897E5}" type="presParOf" srcId="{4DDBF0E3-4217-4C28-AADB-A0391A3E417B}" destId="{3556D24C-1690-489E-AEDC-FE09886928EE}" srcOrd="3" destOrd="0" presId="urn:microsoft.com/office/officeart/2008/layout/VerticalCurvedList"/>
    <dgm:cxn modelId="{82047558-27AC-4F31-ADA0-ADCCBAEE61E2}" type="presParOf" srcId="{6B247FFB-7CE3-44CF-B681-7396548BBCD9}" destId="{821A3A46-1A94-45E0-85B6-47A6AA947A47}" srcOrd="1" destOrd="0" presId="urn:microsoft.com/office/officeart/2008/layout/VerticalCurvedList"/>
    <dgm:cxn modelId="{94DDCCA1-9606-4331-9A2F-536E50C627B8}" type="presParOf" srcId="{6B247FFB-7CE3-44CF-B681-7396548BBCD9}" destId="{446DF9F4-06D9-4B4D-99E7-4C54F964BD06}" srcOrd="2" destOrd="0" presId="urn:microsoft.com/office/officeart/2008/layout/VerticalCurvedList"/>
    <dgm:cxn modelId="{0B15F20C-AACD-40D6-B8B3-51AAD6FA4CA9}" type="presParOf" srcId="{446DF9F4-06D9-4B4D-99E7-4C54F964BD06}" destId="{92E0EEAB-6DBC-414C-BF6A-7B2C6BBAFEE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6660AA6-1972-4F83-986D-BDF391B1AF54}"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tr-TR"/>
        </a:p>
      </dgm:t>
    </dgm:pt>
    <dgm:pt modelId="{4BE1BE59-5A65-42BD-B9B6-857EABFE79B1}">
      <dgm:prSet phldrT="[Metin]" custT="1"/>
      <dgm:spPr>
        <a:solidFill>
          <a:schemeClr val="accent6">
            <a:lumMod val="60000"/>
            <a:lumOff val="40000"/>
          </a:schemeClr>
        </a:solidFill>
      </dgm:spPr>
      <dgm:t>
        <a:bodyPr/>
        <a:lstStyle/>
        <a:p>
          <a:r>
            <a:rPr lang="tr-TR" sz="2400" b="1" dirty="0" smtClean="0">
              <a:solidFill>
                <a:schemeClr val="tx1"/>
              </a:solidFill>
              <a:latin typeface="Cambria" panose="02040503050406030204" pitchFamily="18" charset="0"/>
            </a:rPr>
            <a:t>Ön Değerlendirme Aşaması</a:t>
          </a:r>
          <a:endParaRPr lang="tr-TR" sz="2400" b="1" dirty="0">
            <a:solidFill>
              <a:schemeClr val="tx1"/>
            </a:solidFill>
            <a:latin typeface="Cambria" panose="02040503050406030204" pitchFamily="18" charset="0"/>
          </a:endParaRPr>
        </a:p>
      </dgm:t>
    </dgm:pt>
    <dgm:pt modelId="{B2AE01DD-9F7C-43F1-A392-8D05AE909B29}" type="parTrans" cxnId="{F1371A98-8F2A-4CCE-B3CF-E9090685656F}">
      <dgm:prSet/>
      <dgm:spPr/>
      <dgm:t>
        <a:bodyPr/>
        <a:lstStyle/>
        <a:p>
          <a:endParaRPr lang="tr-TR"/>
        </a:p>
      </dgm:t>
    </dgm:pt>
    <dgm:pt modelId="{AFF935E3-2506-4EAD-8F90-DBC3FADB17EB}" type="sibTrans" cxnId="{F1371A98-8F2A-4CCE-B3CF-E9090685656F}">
      <dgm:prSet/>
      <dgm:spPr/>
      <dgm:t>
        <a:bodyPr/>
        <a:lstStyle/>
        <a:p>
          <a:endParaRPr lang="tr-TR"/>
        </a:p>
      </dgm:t>
    </dgm:pt>
    <dgm:pt modelId="{F0A6BD5A-5113-4A54-92F4-F01900A66C4D}" type="pres">
      <dgm:prSet presAssocID="{56660AA6-1972-4F83-986D-BDF391B1AF54}" presName="Name0" presStyleCnt="0">
        <dgm:presLayoutVars>
          <dgm:chMax val="7"/>
          <dgm:chPref val="7"/>
          <dgm:dir/>
        </dgm:presLayoutVars>
      </dgm:prSet>
      <dgm:spPr/>
      <dgm:t>
        <a:bodyPr/>
        <a:lstStyle/>
        <a:p>
          <a:endParaRPr lang="tr-TR"/>
        </a:p>
      </dgm:t>
    </dgm:pt>
    <dgm:pt modelId="{6B247FFB-7CE3-44CF-B681-7396548BBCD9}" type="pres">
      <dgm:prSet presAssocID="{56660AA6-1972-4F83-986D-BDF391B1AF54}" presName="Name1" presStyleCnt="0"/>
      <dgm:spPr/>
    </dgm:pt>
    <dgm:pt modelId="{4DDBF0E3-4217-4C28-AADB-A0391A3E417B}" type="pres">
      <dgm:prSet presAssocID="{56660AA6-1972-4F83-986D-BDF391B1AF54}" presName="cycle" presStyleCnt="0"/>
      <dgm:spPr/>
    </dgm:pt>
    <dgm:pt modelId="{653D93D6-C35D-432B-A657-3BADCB9BE6C6}" type="pres">
      <dgm:prSet presAssocID="{56660AA6-1972-4F83-986D-BDF391B1AF54}" presName="srcNode" presStyleLbl="node1" presStyleIdx="0" presStyleCnt="1"/>
      <dgm:spPr/>
    </dgm:pt>
    <dgm:pt modelId="{2B68A058-B85C-4C3C-9816-4766F205FEA6}" type="pres">
      <dgm:prSet presAssocID="{56660AA6-1972-4F83-986D-BDF391B1AF54}" presName="conn" presStyleLbl="parChTrans1D2" presStyleIdx="0" presStyleCnt="1"/>
      <dgm:spPr/>
      <dgm:t>
        <a:bodyPr/>
        <a:lstStyle/>
        <a:p>
          <a:endParaRPr lang="tr-TR"/>
        </a:p>
      </dgm:t>
    </dgm:pt>
    <dgm:pt modelId="{B75C511D-9EDB-43B6-B3D4-4C30FF80A6C1}" type="pres">
      <dgm:prSet presAssocID="{56660AA6-1972-4F83-986D-BDF391B1AF54}" presName="extraNode" presStyleLbl="node1" presStyleIdx="0" presStyleCnt="1"/>
      <dgm:spPr/>
    </dgm:pt>
    <dgm:pt modelId="{3556D24C-1690-489E-AEDC-FE09886928EE}" type="pres">
      <dgm:prSet presAssocID="{56660AA6-1972-4F83-986D-BDF391B1AF54}" presName="dstNode" presStyleLbl="node1" presStyleIdx="0" presStyleCnt="1"/>
      <dgm:spPr/>
    </dgm:pt>
    <dgm:pt modelId="{821A3A46-1A94-45E0-85B6-47A6AA947A47}" type="pres">
      <dgm:prSet presAssocID="{4BE1BE59-5A65-42BD-B9B6-857EABFE79B1}" presName="text_1" presStyleLbl="node1" presStyleIdx="0" presStyleCnt="1" custScaleY="123082">
        <dgm:presLayoutVars>
          <dgm:bulletEnabled val="1"/>
        </dgm:presLayoutVars>
      </dgm:prSet>
      <dgm:spPr/>
      <dgm:t>
        <a:bodyPr/>
        <a:lstStyle/>
        <a:p>
          <a:endParaRPr lang="tr-TR"/>
        </a:p>
      </dgm:t>
    </dgm:pt>
    <dgm:pt modelId="{446DF9F4-06D9-4B4D-99E7-4C54F964BD06}" type="pres">
      <dgm:prSet presAssocID="{4BE1BE59-5A65-42BD-B9B6-857EABFE79B1}" presName="accent_1" presStyleCnt="0"/>
      <dgm:spPr/>
    </dgm:pt>
    <dgm:pt modelId="{92E0EEAB-6DBC-414C-BF6A-7B2C6BBAFEE6}" type="pres">
      <dgm:prSet presAssocID="{4BE1BE59-5A65-42BD-B9B6-857EABFE79B1}" presName="accentRepeatNode" presStyleLbl="solidFgAcc1" presStyleIdx="0" presStyleCnt="1" custScaleX="111551" custScaleY="101897"/>
      <dgm:spPr>
        <a:ln>
          <a:solidFill>
            <a:srgbClr val="0070C0"/>
          </a:solidFill>
        </a:ln>
      </dgm:spPr>
      <dgm:t>
        <a:bodyPr/>
        <a:lstStyle/>
        <a:p>
          <a:endParaRPr lang="tr-TR"/>
        </a:p>
      </dgm:t>
    </dgm:pt>
  </dgm:ptLst>
  <dgm:cxnLst>
    <dgm:cxn modelId="{7D792DB9-6827-4272-87FF-BED0A48E23D3}" type="presOf" srcId="{56660AA6-1972-4F83-986D-BDF391B1AF54}" destId="{F0A6BD5A-5113-4A54-92F4-F01900A66C4D}" srcOrd="0" destOrd="0" presId="urn:microsoft.com/office/officeart/2008/layout/VerticalCurvedList"/>
    <dgm:cxn modelId="{3952860D-63DC-47A3-89A4-AD7069222539}" type="presOf" srcId="{AFF935E3-2506-4EAD-8F90-DBC3FADB17EB}" destId="{2B68A058-B85C-4C3C-9816-4766F205FEA6}" srcOrd="0" destOrd="0" presId="urn:microsoft.com/office/officeart/2008/layout/VerticalCurvedList"/>
    <dgm:cxn modelId="{F1371A98-8F2A-4CCE-B3CF-E9090685656F}" srcId="{56660AA6-1972-4F83-986D-BDF391B1AF54}" destId="{4BE1BE59-5A65-42BD-B9B6-857EABFE79B1}" srcOrd="0" destOrd="0" parTransId="{B2AE01DD-9F7C-43F1-A392-8D05AE909B29}" sibTransId="{AFF935E3-2506-4EAD-8F90-DBC3FADB17EB}"/>
    <dgm:cxn modelId="{D5C018F1-CF35-406B-A939-A032C2CF8024}" type="presOf" srcId="{4BE1BE59-5A65-42BD-B9B6-857EABFE79B1}" destId="{821A3A46-1A94-45E0-85B6-47A6AA947A47}" srcOrd="0" destOrd="0" presId="urn:microsoft.com/office/officeart/2008/layout/VerticalCurvedList"/>
    <dgm:cxn modelId="{47000563-09DB-45D4-9747-75D87D76EEDB}" type="presParOf" srcId="{F0A6BD5A-5113-4A54-92F4-F01900A66C4D}" destId="{6B247FFB-7CE3-44CF-B681-7396548BBCD9}" srcOrd="0" destOrd="0" presId="urn:microsoft.com/office/officeart/2008/layout/VerticalCurvedList"/>
    <dgm:cxn modelId="{A7D6734F-2991-43DE-8097-F103689F3069}" type="presParOf" srcId="{6B247FFB-7CE3-44CF-B681-7396548BBCD9}" destId="{4DDBF0E3-4217-4C28-AADB-A0391A3E417B}" srcOrd="0" destOrd="0" presId="urn:microsoft.com/office/officeart/2008/layout/VerticalCurvedList"/>
    <dgm:cxn modelId="{ABEC3215-CA77-41E5-8A3C-C0BE4D671E79}" type="presParOf" srcId="{4DDBF0E3-4217-4C28-AADB-A0391A3E417B}" destId="{653D93D6-C35D-432B-A657-3BADCB9BE6C6}" srcOrd="0" destOrd="0" presId="urn:microsoft.com/office/officeart/2008/layout/VerticalCurvedList"/>
    <dgm:cxn modelId="{1949B967-C416-487A-BA6F-561D7BC8A2B8}" type="presParOf" srcId="{4DDBF0E3-4217-4C28-AADB-A0391A3E417B}" destId="{2B68A058-B85C-4C3C-9816-4766F205FEA6}" srcOrd="1" destOrd="0" presId="urn:microsoft.com/office/officeart/2008/layout/VerticalCurvedList"/>
    <dgm:cxn modelId="{E08F308D-CCAB-40E5-BE1F-3C9504F09064}" type="presParOf" srcId="{4DDBF0E3-4217-4C28-AADB-A0391A3E417B}" destId="{B75C511D-9EDB-43B6-B3D4-4C30FF80A6C1}" srcOrd="2" destOrd="0" presId="urn:microsoft.com/office/officeart/2008/layout/VerticalCurvedList"/>
    <dgm:cxn modelId="{B9EF8835-E5ED-44E5-B59B-03B5BC733270}" type="presParOf" srcId="{4DDBF0E3-4217-4C28-AADB-A0391A3E417B}" destId="{3556D24C-1690-489E-AEDC-FE09886928EE}" srcOrd="3" destOrd="0" presId="urn:microsoft.com/office/officeart/2008/layout/VerticalCurvedList"/>
    <dgm:cxn modelId="{88518A9F-9331-4378-A9E6-2BA702617040}" type="presParOf" srcId="{6B247FFB-7CE3-44CF-B681-7396548BBCD9}" destId="{821A3A46-1A94-45E0-85B6-47A6AA947A47}" srcOrd="1" destOrd="0" presId="urn:microsoft.com/office/officeart/2008/layout/VerticalCurvedList"/>
    <dgm:cxn modelId="{9A1801E5-BE1B-4C7D-801A-D2F03ED41BDD}" type="presParOf" srcId="{6B247FFB-7CE3-44CF-B681-7396548BBCD9}" destId="{446DF9F4-06D9-4B4D-99E7-4C54F964BD06}" srcOrd="2" destOrd="0" presId="urn:microsoft.com/office/officeart/2008/layout/VerticalCurvedList"/>
    <dgm:cxn modelId="{5761DEBD-4659-428A-8B90-D93B3696396C}" type="presParOf" srcId="{446DF9F4-06D9-4B4D-99E7-4C54F964BD06}" destId="{92E0EEAB-6DBC-414C-BF6A-7B2C6BBAFEE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6660AA6-1972-4F83-986D-BDF391B1AF54}"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tr-TR"/>
        </a:p>
      </dgm:t>
    </dgm:pt>
    <dgm:pt modelId="{4BE1BE59-5A65-42BD-B9B6-857EABFE79B1}">
      <dgm:prSet phldrT="[Metin]" custT="1"/>
      <dgm:spPr>
        <a:solidFill>
          <a:srgbClr val="92D050"/>
        </a:solidFill>
      </dgm:spPr>
      <dgm:t>
        <a:bodyPr/>
        <a:lstStyle/>
        <a:p>
          <a:r>
            <a:rPr lang="tr-TR" sz="2400" b="1" dirty="0" smtClean="0">
              <a:solidFill>
                <a:schemeClr val="tx1"/>
              </a:solidFill>
              <a:latin typeface="Cambria" panose="02040503050406030204" pitchFamily="18" charset="0"/>
            </a:rPr>
            <a:t>Bireysel Değerlendirme Aşaması</a:t>
          </a:r>
          <a:endParaRPr lang="tr-TR" sz="2400" b="1" dirty="0">
            <a:solidFill>
              <a:schemeClr val="tx1"/>
            </a:solidFill>
            <a:latin typeface="Cambria" panose="02040503050406030204" pitchFamily="18" charset="0"/>
          </a:endParaRPr>
        </a:p>
      </dgm:t>
    </dgm:pt>
    <dgm:pt modelId="{B2AE01DD-9F7C-43F1-A392-8D05AE909B29}" type="parTrans" cxnId="{F1371A98-8F2A-4CCE-B3CF-E9090685656F}">
      <dgm:prSet/>
      <dgm:spPr/>
      <dgm:t>
        <a:bodyPr/>
        <a:lstStyle/>
        <a:p>
          <a:endParaRPr lang="tr-TR"/>
        </a:p>
      </dgm:t>
    </dgm:pt>
    <dgm:pt modelId="{AFF935E3-2506-4EAD-8F90-DBC3FADB17EB}" type="sibTrans" cxnId="{F1371A98-8F2A-4CCE-B3CF-E9090685656F}">
      <dgm:prSet/>
      <dgm:spPr/>
      <dgm:t>
        <a:bodyPr/>
        <a:lstStyle/>
        <a:p>
          <a:endParaRPr lang="tr-TR"/>
        </a:p>
      </dgm:t>
    </dgm:pt>
    <dgm:pt modelId="{F0A6BD5A-5113-4A54-92F4-F01900A66C4D}" type="pres">
      <dgm:prSet presAssocID="{56660AA6-1972-4F83-986D-BDF391B1AF54}" presName="Name0" presStyleCnt="0">
        <dgm:presLayoutVars>
          <dgm:chMax val="7"/>
          <dgm:chPref val="7"/>
          <dgm:dir/>
        </dgm:presLayoutVars>
      </dgm:prSet>
      <dgm:spPr/>
      <dgm:t>
        <a:bodyPr/>
        <a:lstStyle/>
        <a:p>
          <a:endParaRPr lang="tr-TR"/>
        </a:p>
      </dgm:t>
    </dgm:pt>
    <dgm:pt modelId="{6B247FFB-7CE3-44CF-B681-7396548BBCD9}" type="pres">
      <dgm:prSet presAssocID="{56660AA6-1972-4F83-986D-BDF391B1AF54}" presName="Name1" presStyleCnt="0"/>
      <dgm:spPr/>
    </dgm:pt>
    <dgm:pt modelId="{4DDBF0E3-4217-4C28-AADB-A0391A3E417B}" type="pres">
      <dgm:prSet presAssocID="{56660AA6-1972-4F83-986D-BDF391B1AF54}" presName="cycle" presStyleCnt="0"/>
      <dgm:spPr/>
    </dgm:pt>
    <dgm:pt modelId="{653D93D6-C35D-432B-A657-3BADCB9BE6C6}" type="pres">
      <dgm:prSet presAssocID="{56660AA6-1972-4F83-986D-BDF391B1AF54}" presName="srcNode" presStyleLbl="node1" presStyleIdx="0" presStyleCnt="1"/>
      <dgm:spPr/>
    </dgm:pt>
    <dgm:pt modelId="{2B68A058-B85C-4C3C-9816-4766F205FEA6}" type="pres">
      <dgm:prSet presAssocID="{56660AA6-1972-4F83-986D-BDF391B1AF54}" presName="conn" presStyleLbl="parChTrans1D2" presStyleIdx="0" presStyleCnt="1"/>
      <dgm:spPr/>
      <dgm:t>
        <a:bodyPr/>
        <a:lstStyle/>
        <a:p>
          <a:endParaRPr lang="tr-TR"/>
        </a:p>
      </dgm:t>
    </dgm:pt>
    <dgm:pt modelId="{B75C511D-9EDB-43B6-B3D4-4C30FF80A6C1}" type="pres">
      <dgm:prSet presAssocID="{56660AA6-1972-4F83-986D-BDF391B1AF54}" presName="extraNode" presStyleLbl="node1" presStyleIdx="0" presStyleCnt="1"/>
      <dgm:spPr/>
    </dgm:pt>
    <dgm:pt modelId="{3556D24C-1690-489E-AEDC-FE09886928EE}" type="pres">
      <dgm:prSet presAssocID="{56660AA6-1972-4F83-986D-BDF391B1AF54}" presName="dstNode" presStyleLbl="node1" presStyleIdx="0" presStyleCnt="1"/>
      <dgm:spPr/>
    </dgm:pt>
    <dgm:pt modelId="{821A3A46-1A94-45E0-85B6-47A6AA947A47}" type="pres">
      <dgm:prSet presAssocID="{4BE1BE59-5A65-42BD-B9B6-857EABFE79B1}" presName="text_1" presStyleLbl="node1" presStyleIdx="0" presStyleCnt="1" custScaleY="123082">
        <dgm:presLayoutVars>
          <dgm:bulletEnabled val="1"/>
        </dgm:presLayoutVars>
      </dgm:prSet>
      <dgm:spPr/>
      <dgm:t>
        <a:bodyPr/>
        <a:lstStyle/>
        <a:p>
          <a:endParaRPr lang="tr-TR"/>
        </a:p>
      </dgm:t>
    </dgm:pt>
    <dgm:pt modelId="{446DF9F4-06D9-4B4D-99E7-4C54F964BD06}" type="pres">
      <dgm:prSet presAssocID="{4BE1BE59-5A65-42BD-B9B6-857EABFE79B1}" presName="accent_1" presStyleCnt="0"/>
      <dgm:spPr/>
    </dgm:pt>
    <dgm:pt modelId="{92E0EEAB-6DBC-414C-BF6A-7B2C6BBAFEE6}" type="pres">
      <dgm:prSet presAssocID="{4BE1BE59-5A65-42BD-B9B6-857EABFE79B1}" presName="accentRepeatNode" presStyleLbl="solidFgAcc1" presStyleIdx="0" presStyleCnt="1" custScaleX="111551" custScaleY="101897"/>
      <dgm:spPr>
        <a:ln>
          <a:solidFill>
            <a:srgbClr val="0070C0"/>
          </a:solidFill>
        </a:ln>
      </dgm:spPr>
      <dgm:t>
        <a:bodyPr/>
        <a:lstStyle/>
        <a:p>
          <a:endParaRPr lang="tr-TR"/>
        </a:p>
      </dgm:t>
    </dgm:pt>
  </dgm:ptLst>
  <dgm:cxnLst>
    <dgm:cxn modelId="{7E09527A-4E15-4D64-84C6-0EE8F51E6A9E}" type="presOf" srcId="{56660AA6-1972-4F83-986D-BDF391B1AF54}" destId="{F0A6BD5A-5113-4A54-92F4-F01900A66C4D}" srcOrd="0" destOrd="0" presId="urn:microsoft.com/office/officeart/2008/layout/VerticalCurvedList"/>
    <dgm:cxn modelId="{097622A5-7AE9-43EF-9E37-5C57D397480B}" type="presOf" srcId="{4BE1BE59-5A65-42BD-B9B6-857EABFE79B1}" destId="{821A3A46-1A94-45E0-85B6-47A6AA947A47}" srcOrd="0" destOrd="0" presId="urn:microsoft.com/office/officeart/2008/layout/VerticalCurvedList"/>
    <dgm:cxn modelId="{F1371A98-8F2A-4CCE-B3CF-E9090685656F}" srcId="{56660AA6-1972-4F83-986D-BDF391B1AF54}" destId="{4BE1BE59-5A65-42BD-B9B6-857EABFE79B1}" srcOrd="0" destOrd="0" parTransId="{B2AE01DD-9F7C-43F1-A392-8D05AE909B29}" sibTransId="{AFF935E3-2506-4EAD-8F90-DBC3FADB17EB}"/>
    <dgm:cxn modelId="{CDC5F148-6359-4BB2-A598-AAB5A2A98A90}" type="presOf" srcId="{AFF935E3-2506-4EAD-8F90-DBC3FADB17EB}" destId="{2B68A058-B85C-4C3C-9816-4766F205FEA6}" srcOrd="0" destOrd="0" presId="urn:microsoft.com/office/officeart/2008/layout/VerticalCurvedList"/>
    <dgm:cxn modelId="{06B4F494-437F-4247-872C-A1ABD5B98BC7}" type="presParOf" srcId="{F0A6BD5A-5113-4A54-92F4-F01900A66C4D}" destId="{6B247FFB-7CE3-44CF-B681-7396548BBCD9}" srcOrd="0" destOrd="0" presId="urn:microsoft.com/office/officeart/2008/layout/VerticalCurvedList"/>
    <dgm:cxn modelId="{9A928E0E-3439-4816-A618-EFAA07CBC420}" type="presParOf" srcId="{6B247FFB-7CE3-44CF-B681-7396548BBCD9}" destId="{4DDBF0E3-4217-4C28-AADB-A0391A3E417B}" srcOrd="0" destOrd="0" presId="urn:microsoft.com/office/officeart/2008/layout/VerticalCurvedList"/>
    <dgm:cxn modelId="{46D815E7-F535-4782-9D3F-BDF92E649793}" type="presParOf" srcId="{4DDBF0E3-4217-4C28-AADB-A0391A3E417B}" destId="{653D93D6-C35D-432B-A657-3BADCB9BE6C6}" srcOrd="0" destOrd="0" presId="urn:microsoft.com/office/officeart/2008/layout/VerticalCurvedList"/>
    <dgm:cxn modelId="{5F7C7015-EFE2-4B85-ACE3-F0379A2814D7}" type="presParOf" srcId="{4DDBF0E3-4217-4C28-AADB-A0391A3E417B}" destId="{2B68A058-B85C-4C3C-9816-4766F205FEA6}" srcOrd="1" destOrd="0" presId="urn:microsoft.com/office/officeart/2008/layout/VerticalCurvedList"/>
    <dgm:cxn modelId="{822E917D-105F-4EF2-90D8-10B1DDE3D9E7}" type="presParOf" srcId="{4DDBF0E3-4217-4C28-AADB-A0391A3E417B}" destId="{B75C511D-9EDB-43B6-B3D4-4C30FF80A6C1}" srcOrd="2" destOrd="0" presId="urn:microsoft.com/office/officeart/2008/layout/VerticalCurvedList"/>
    <dgm:cxn modelId="{4A048D79-AD0B-43D8-92F3-606D9E334405}" type="presParOf" srcId="{4DDBF0E3-4217-4C28-AADB-A0391A3E417B}" destId="{3556D24C-1690-489E-AEDC-FE09886928EE}" srcOrd="3" destOrd="0" presId="urn:microsoft.com/office/officeart/2008/layout/VerticalCurvedList"/>
    <dgm:cxn modelId="{61A74F0E-FC35-450D-8338-32BFC76BA618}" type="presParOf" srcId="{6B247FFB-7CE3-44CF-B681-7396548BBCD9}" destId="{821A3A46-1A94-45E0-85B6-47A6AA947A47}" srcOrd="1" destOrd="0" presId="urn:microsoft.com/office/officeart/2008/layout/VerticalCurvedList"/>
    <dgm:cxn modelId="{74C6BE92-E269-4FEF-A11F-650FE6E69F7C}" type="presParOf" srcId="{6B247FFB-7CE3-44CF-B681-7396548BBCD9}" destId="{446DF9F4-06D9-4B4D-99E7-4C54F964BD06}" srcOrd="2" destOrd="0" presId="urn:microsoft.com/office/officeart/2008/layout/VerticalCurvedList"/>
    <dgm:cxn modelId="{105C36FC-17E2-475E-87BE-0136DB2F7747}" type="presParOf" srcId="{446DF9F4-06D9-4B4D-99E7-4C54F964BD06}" destId="{92E0EEAB-6DBC-414C-BF6A-7B2C6BBAFEE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6660AA6-1972-4F83-986D-BDF391B1AF54}"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tr-TR"/>
        </a:p>
      </dgm:t>
    </dgm:pt>
    <dgm:pt modelId="{4BE1BE59-5A65-42BD-B9B6-857EABFE79B1}">
      <dgm:prSet phldrT="[Metin]" custT="1"/>
      <dgm:spPr>
        <a:solidFill>
          <a:srgbClr val="92D050"/>
        </a:solidFill>
      </dgm:spPr>
      <dgm:t>
        <a:bodyPr/>
        <a:lstStyle/>
        <a:p>
          <a:r>
            <a:rPr lang="tr-TR" sz="2400" b="1" dirty="0" smtClean="0">
              <a:solidFill>
                <a:schemeClr val="tx1"/>
              </a:solidFill>
              <a:latin typeface="Cambria" panose="02040503050406030204" pitchFamily="18" charset="0"/>
            </a:rPr>
            <a:t>Bireysel Değerlendirme Aşaması</a:t>
          </a:r>
          <a:endParaRPr lang="tr-TR" sz="2400" b="1" dirty="0">
            <a:solidFill>
              <a:schemeClr val="tx1"/>
            </a:solidFill>
            <a:latin typeface="Cambria" panose="02040503050406030204" pitchFamily="18" charset="0"/>
          </a:endParaRPr>
        </a:p>
      </dgm:t>
    </dgm:pt>
    <dgm:pt modelId="{B2AE01DD-9F7C-43F1-A392-8D05AE909B29}" type="parTrans" cxnId="{F1371A98-8F2A-4CCE-B3CF-E9090685656F}">
      <dgm:prSet/>
      <dgm:spPr/>
      <dgm:t>
        <a:bodyPr/>
        <a:lstStyle/>
        <a:p>
          <a:endParaRPr lang="tr-TR"/>
        </a:p>
      </dgm:t>
    </dgm:pt>
    <dgm:pt modelId="{AFF935E3-2506-4EAD-8F90-DBC3FADB17EB}" type="sibTrans" cxnId="{F1371A98-8F2A-4CCE-B3CF-E9090685656F}">
      <dgm:prSet/>
      <dgm:spPr/>
      <dgm:t>
        <a:bodyPr/>
        <a:lstStyle/>
        <a:p>
          <a:endParaRPr lang="tr-TR"/>
        </a:p>
      </dgm:t>
    </dgm:pt>
    <dgm:pt modelId="{F0A6BD5A-5113-4A54-92F4-F01900A66C4D}" type="pres">
      <dgm:prSet presAssocID="{56660AA6-1972-4F83-986D-BDF391B1AF54}" presName="Name0" presStyleCnt="0">
        <dgm:presLayoutVars>
          <dgm:chMax val="7"/>
          <dgm:chPref val="7"/>
          <dgm:dir/>
        </dgm:presLayoutVars>
      </dgm:prSet>
      <dgm:spPr/>
      <dgm:t>
        <a:bodyPr/>
        <a:lstStyle/>
        <a:p>
          <a:endParaRPr lang="tr-TR"/>
        </a:p>
      </dgm:t>
    </dgm:pt>
    <dgm:pt modelId="{6B247FFB-7CE3-44CF-B681-7396548BBCD9}" type="pres">
      <dgm:prSet presAssocID="{56660AA6-1972-4F83-986D-BDF391B1AF54}" presName="Name1" presStyleCnt="0"/>
      <dgm:spPr/>
    </dgm:pt>
    <dgm:pt modelId="{4DDBF0E3-4217-4C28-AADB-A0391A3E417B}" type="pres">
      <dgm:prSet presAssocID="{56660AA6-1972-4F83-986D-BDF391B1AF54}" presName="cycle" presStyleCnt="0"/>
      <dgm:spPr/>
    </dgm:pt>
    <dgm:pt modelId="{653D93D6-C35D-432B-A657-3BADCB9BE6C6}" type="pres">
      <dgm:prSet presAssocID="{56660AA6-1972-4F83-986D-BDF391B1AF54}" presName="srcNode" presStyleLbl="node1" presStyleIdx="0" presStyleCnt="1"/>
      <dgm:spPr/>
    </dgm:pt>
    <dgm:pt modelId="{2B68A058-B85C-4C3C-9816-4766F205FEA6}" type="pres">
      <dgm:prSet presAssocID="{56660AA6-1972-4F83-986D-BDF391B1AF54}" presName="conn" presStyleLbl="parChTrans1D2" presStyleIdx="0" presStyleCnt="1"/>
      <dgm:spPr/>
      <dgm:t>
        <a:bodyPr/>
        <a:lstStyle/>
        <a:p>
          <a:endParaRPr lang="tr-TR"/>
        </a:p>
      </dgm:t>
    </dgm:pt>
    <dgm:pt modelId="{B75C511D-9EDB-43B6-B3D4-4C30FF80A6C1}" type="pres">
      <dgm:prSet presAssocID="{56660AA6-1972-4F83-986D-BDF391B1AF54}" presName="extraNode" presStyleLbl="node1" presStyleIdx="0" presStyleCnt="1"/>
      <dgm:spPr/>
    </dgm:pt>
    <dgm:pt modelId="{3556D24C-1690-489E-AEDC-FE09886928EE}" type="pres">
      <dgm:prSet presAssocID="{56660AA6-1972-4F83-986D-BDF391B1AF54}" presName="dstNode" presStyleLbl="node1" presStyleIdx="0" presStyleCnt="1"/>
      <dgm:spPr/>
    </dgm:pt>
    <dgm:pt modelId="{821A3A46-1A94-45E0-85B6-47A6AA947A47}" type="pres">
      <dgm:prSet presAssocID="{4BE1BE59-5A65-42BD-B9B6-857EABFE79B1}" presName="text_1" presStyleLbl="node1" presStyleIdx="0" presStyleCnt="1" custScaleY="123082">
        <dgm:presLayoutVars>
          <dgm:bulletEnabled val="1"/>
        </dgm:presLayoutVars>
      </dgm:prSet>
      <dgm:spPr/>
      <dgm:t>
        <a:bodyPr/>
        <a:lstStyle/>
        <a:p>
          <a:endParaRPr lang="tr-TR"/>
        </a:p>
      </dgm:t>
    </dgm:pt>
    <dgm:pt modelId="{446DF9F4-06D9-4B4D-99E7-4C54F964BD06}" type="pres">
      <dgm:prSet presAssocID="{4BE1BE59-5A65-42BD-B9B6-857EABFE79B1}" presName="accent_1" presStyleCnt="0"/>
      <dgm:spPr/>
    </dgm:pt>
    <dgm:pt modelId="{92E0EEAB-6DBC-414C-BF6A-7B2C6BBAFEE6}" type="pres">
      <dgm:prSet presAssocID="{4BE1BE59-5A65-42BD-B9B6-857EABFE79B1}" presName="accentRepeatNode" presStyleLbl="solidFgAcc1" presStyleIdx="0" presStyleCnt="1" custScaleX="111551" custScaleY="101897"/>
      <dgm:spPr>
        <a:ln>
          <a:solidFill>
            <a:srgbClr val="0070C0"/>
          </a:solidFill>
        </a:ln>
      </dgm:spPr>
      <dgm:t>
        <a:bodyPr/>
        <a:lstStyle/>
        <a:p>
          <a:endParaRPr lang="tr-TR"/>
        </a:p>
      </dgm:t>
    </dgm:pt>
  </dgm:ptLst>
  <dgm:cxnLst>
    <dgm:cxn modelId="{0803453A-5A4B-4AA4-9441-B359074A1493}" type="presOf" srcId="{56660AA6-1972-4F83-986D-BDF391B1AF54}" destId="{F0A6BD5A-5113-4A54-92F4-F01900A66C4D}" srcOrd="0" destOrd="0" presId="urn:microsoft.com/office/officeart/2008/layout/VerticalCurvedList"/>
    <dgm:cxn modelId="{689CB8E2-1FD2-43D6-A0A4-16348D5F9DCC}" type="presOf" srcId="{AFF935E3-2506-4EAD-8F90-DBC3FADB17EB}" destId="{2B68A058-B85C-4C3C-9816-4766F205FEA6}" srcOrd="0" destOrd="0" presId="urn:microsoft.com/office/officeart/2008/layout/VerticalCurvedList"/>
    <dgm:cxn modelId="{F1371A98-8F2A-4CCE-B3CF-E9090685656F}" srcId="{56660AA6-1972-4F83-986D-BDF391B1AF54}" destId="{4BE1BE59-5A65-42BD-B9B6-857EABFE79B1}" srcOrd="0" destOrd="0" parTransId="{B2AE01DD-9F7C-43F1-A392-8D05AE909B29}" sibTransId="{AFF935E3-2506-4EAD-8F90-DBC3FADB17EB}"/>
    <dgm:cxn modelId="{47DF157A-8938-4728-9673-ECAD2ACA376C}" type="presOf" srcId="{4BE1BE59-5A65-42BD-B9B6-857EABFE79B1}" destId="{821A3A46-1A94-45E0-85B6-47A6AA947A47}" srcOrd="0" destOrd="0" presId="urn:microsoft.com/office/officeart/2008/layout/VerticalCurvedList"/>
    <dgm:cxn modelId="{4CD1755A-84D6-4E65-B9F9-284C4F29CBD3}" type="presParOf" srcId="{F0A6BD5A-5113-4A54-92F4-F01900A66C4D}" destId="{6B247FFB-7CE3-44CF-B681-7396548BBCD9}" srcOrd="0" destOrd="0" presId="urn:microsoft.com/office/officeart/2008/layout/VerticalCurvedList"/>
    <dgm:cxn modelId="{950EBC29-679A-4995-A3C4-C79EE4C5BC0A}" type="presParOf" srcId="{6B247FFB-7CE3-44CF-B681-7396548BBCD9}" destId="{4DDBF0E3-4217-4C28-AADB-A0391A3E417B}" srcOrd="0" destOrd="0" presId="urn:microsoft.com/office/officeart/2008/layout/VerticalCurvedList"/>
    <dgm:cxn modelId="{882C6ED7-5AD6-4D4F-8736-A426C6D2FB8B}" type="presParOf" srcId="{4DDBF0E3-4217-4C28-AADB-A0391A3E417B}" destId="{653D93D6-C35D-432B-A657-3BADCB9BE6C6}" srcOrd="0" destOrd="0" presId="urn:microsoft.com/office/officeart/2008/layout/VerticalCurvedList"/>
    <dgm:cxn modelId="{0F5A3A3E-8421-471A-9939-D4967C3DEF34}" type="presParOf" srcId="{4DDBF0E3-4217-4C28-AADB-A0391A3E417B}" destId="{2B68A058-B85C-4C3C-9816-4766F205FEA6}" srcOrd="1" destOrd="0" presId="urn:microsoft.com/office/officeart/2008/layout/VerticalCurvedList"/>
    <dgm:cxn modelId="{B0107AB3-C6B4-4847-97C7-D7BCE8CEF108}" type="presParOf" srcId="{4DDBF0E3-4217-4C28-AADB-A0391A3E417B}" destId="{B75C511D-9EDB-43B6-B3D4-4C30FF80A6C1}" srcOrd="2" destOrd="0" presId="urn:microsoft.com/office/officeart/2008/layout/VerticalCurvedList"/>
    <dgm:cxn modelId="{9D056BA7-EB1C-403F-90C9-DC90CB4ADF44}" type="presParOf" srcId="{4DDBF0E3-4217-4C28-AADB-A0391A3E417B}" destId="{3556D24C-1690-489E-AEDC-FE09886928EE}" srcOrd="3" destOrd="0" presId="urn:microsoft.com/office/officeart/2008/layout/VerticalCurvedList"/>
    <dgm:cxn modelId="{67C65488-348C-4F0D-8839-B20D5C591123}" type="presParOf" srcId="{6B247FFB-7CE3-44CF-B681-7396548BBCD9}" destId="{821A3A46-1A94-45E0-85B6-47A6AA947A47}" srcOrd="1" destOrd="0" presId="urn:microsoft.com/office/officeart/2008/layout/VerticalCurvedList"/>
    <dgm:cxn modelId="{0CC56B2D-3D22-4E02-A58C-8EF52202BB43}" type="presParOf" srcId="{6B247FFB-7CE3-44CF-B681-7396548BBCD9}" destId="{446DF9F4-06D9-4B4D-99E7-4C54F964BD06}" srcOrd="2" destOrd="0" presId="urn:microsoft.com/office/officeart/2008/layout/VerticalCurvedList"/>
    <dgm:cxn modelId="{66DD41EB-858C-4F7B-9E98-2305D4A95E8D}" type="presParOf" srcId="{446DF9F4-06D9-4B4D-99E7-4C54F964BD06}" destId="{92E0EEAB-6DBC-414C-BF6A-7B2C6BBAFEE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660AA6-1972-4F83-986D-BDF391B1AF54}"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tr-TR"/>
        </a:p>
      </dgm:t>
    </dgm:pt>
    <dgm:pt modelId="{E5C48F8A-ECB6-4799-9338-49129B75273F}">
      <dgm:prSet phldrT="[Metin]" custT="1"/>
      <dgm:spPr>
        <a:solidFill>
          <a:schemeClr val="accent3"/>
        </a:solidFill>
      </dgm:spPr>
      <dgm:t>
        <a:bodyPr/>
        <a:lstStyle/>
        <a:p>
          <a:r>
            <a:rPr lang="tr-TR" sz="2400" b="1" dirty="0" smtClean="0">
              <a:solidFill>
                <a:schemeClr val="tx1"/>
              </a:solidFill>
              <a:latin typeface="Albertus MT" panose="020E0602030304020304" pitchFamily="34" charset="0"/>
            </a:rPr>
            <a:t>Aday Gösterme Aşaması</a:t>
          </a:r>
          <a:endParaRPr lang="tr-TR" b="1" dirty="0">
            <a:solidFill>
              <a:schemeClr val="tx1"/>
            </a:solidFill>
            <a:latin typeface="Albertus MT" panose="020E0602030304020304" pitchFamily="34" charset="0"/>
          </a:endParaRPr>
        </a:p>
      </dgm:t>
    </dgm:pt>
    <dgm:pt modelId="{E148428C-B053-43B6-BE1E-C561AEE698C7}" type="parTrans" cxnId="{7238841D-2B21-4671-89E9-9A59039E9708}">
      <dgm:prSet/>
      <dgm:spPr/>
      <dgm:t>
        <a:bodyPr/>
        <a:lstStyle/>
        <a:p>
          <a:endParaRPr lang="tr-TR"/>
        </a:p>
      </dgm:t>
    </dgm:pt>
    <dgm:pt modelId="{324231B3-99A4-4AAE-99FC-4E8FB3169CC5}" type="sibTrans" cxnId="{7238841D-2B21-4671-89E9-9A59039E9708}">
      <dgm:prSet/>
      <dgm:spPr/>
      <dgm:t>
        <a:bodyPr/>
        <a:lstStyle/>
        <a:p>
          <a:endParaRPr lang="tr-TR"/>
        </a:p>
      </dgm:t>
    </dgm:pt>
    <dgm:pt modelId="{4BE1BE59-5A65-42BD-B9B6-857EABFE79B1}">
      <dgm:prSet phldrT="[Metin]" custT="1"/>
      <dgm:spPr>
        <a:solidFill>
          <a:schemeClr val="accent1"/>
        </a:solidFill>
      </dgm:spPr>
      <dgm:t>
        <a:bodyPr/>
        <a:lstStyle/>
        <a:p>
          <a:r>
            <a:rPr lang="tr-TR" sz="2400" b="1" dirty="0" smtClean="0">
              <a:solidFill>
                <a:schemeClr val="tx1"/>
              </a:solidFill>
              <a:latin typeface="Albertus MT" panose="020E0602030304020304" pitchFamily="34" charset="0"/>
            </a:rPr>
            <a:t>Ön Değerlendirme Aşaması</a:t>
          </a:r>
          <a:endParaRPr lang="tr-TR" b="1" dirty="0">
            <a:solidFill>
              <a:schemeClr val="tx1"/>
            </a:solidFill>
            <a:latin typeface="Albertus MT" panose="020E0602030304020304" pitchFamily="34" charset="0"/>
          </a:endParaRPr>
        </a:p>
      </dgm:t>
    </dgm:pt>
    <dgm:pt modelId="{B2AE01DD-9F7C-43F1-A392-8D05AE909B29}" type="parTrans" cxnId="{F1371A98-8F2A-4CCE-B3CF-E9090685656F}">
      <dgm:prSet/>
      <dgm:spPr/>
      <dgm:t>
        <a:bodyPr/>
        <a:lstStyle/>
        <a:p>
          <a:endParaRPr lang="tr-TR"/>
        </a:p>
      </dgm:t>
    </dgm:pt>
    <dgm:pt modelId="{AFF935E3-2506-4EAD-8F90-DBC3FADB17EB}" type="sibTrans" cxnId="{F1371A98-8F2A-4CCE-B3CF-E9090685656F}">
      <dgm:prSet/>
      <dgm:spPr/>
      <dgm:t>
        <a:bodyPr/>
        <a:lstStyle/>
        <a:p>
          <a:endParaRPr lang="tr-TR"/>
        </a:p>
      </dgm:t>
    </dgm:pt>
    <dgm:pt modelId="{1E05897B-9A46-448C-B764-C2AFB3B9BF25}">
      <dgm:prSet phldrT="[Metin]" custT="1"/>
      <dgm:spPr>
        <a:solidFill>
          <a:schemeClr val="accent4"/>
        </a:solidFill>
      </dgm:spPr>
      <dgm:t>
        <a:bodyPr/>
        <a:lstStyle/>
        <a:p>
          <a:r>
            <a:rPr lang="tr-TR" sz="2400" b="1" dirty="0" smtClean="0">
              <a:solidFill>
                <a:schemeClr val="tx1"/>
              </a:solidFill>
              <a:latin typeface="Albertus MT" panose="020E0602030304020304" pitchFamily="34" charset="0"/>
            </a:rPr>
            <a:t>Bireysel Değerlendirme Aşaması</a:t>
          </a:r>
          <a:endParaRPr lang="tr-TR" b="1" dirty="0">
            <a:solidFill>
              <a:schemeClr val="tx1"/>
            </a:solidFill>
            <a:latin typeface="Albertus MT" panose="020E0602030304020304" pitchFamily="34" charset="0"/>
          </a:endParaRPr>
        </a:p>
      </dgm:t>
    </dgm:pt>
    <dgm:pt modelId="{288F4EE1-EAF1-47F5-9740-A0793F357404}" type="parTrans" cxnId="{AFB15D89-7781-4C0C-A9DF-0C58FA83BADC}">
      <dgm:prSet/>
      <dgm:spPr/>
      <dgm:t>
        <a:bodyPr/>
        <a:lstStyle/>
        <a:p>
          <a:endParaRPr lang="tr-TR"/>
        </a:p>
      </dgm:t>
    </dgm:pt>
    <dgm:pt modelId="{94BC529D-BB1E-43E9-BFF5-DCD5D6D5F3EE}" type="sibTrans" cxnId="{AFB15D89-7781-4C0C-A9DF-0C58FA83BADC}">
      <dgm:prSet/>
      <dgm:spPr/>
      <dgm:t>
        <a:bodyPr/>
        <a:lstStyle/>
        <a:p>
          <a:endParaRPr lang="tr-TR"/>
        </a:p>
      </dgm:t>
    </dgm:pt>
    <dgm:pt modelId="{F0A6BD5A-5113-4A54-92F4-F01900A66C4D}" type="pres">
      <dgm:prSet presAssocID="{56660AA6-1972-4F83-986D-BDF391B1AF54}" presName="Name0" presStyleCnt="0">
        <dgm:presLayoutVars>
          <dgm:chMax val="7"/>
          <dgm:chPref val="7"/>
          <dgm:dir/>
        </dgm:presLayoutVars>
      </dgm:prSet>
      <dgm:spPr/>
      <dgm:t>
        <a:bodyPr/>
        <a:lstStyle/>
        <a:p>
          <a:endParaRPr lang="tr-TR"/>
        </a:p>
      </dgm:t>
    </dgm:pt>
    <dgm:pt modelId="{6B247FFB-7CE3-44CF-B681-7396548BBCD9}" type="pres">
      <dgm:prSet presAssocID="{56660AA6-1972-4F83-986D-BDF391B1AF54}" presName="Name1" presStyleCnt="0"/>
      <dgm:spPr/>
    </dgm:pt>
    <dgm:pt modelId="{4DDBF0E3-4217-4C28-AADB-A0391A3E417B}" type="pres">
      <dgm:prSet presAssocID="{56660AA6-1972-4F83-986D-BDF391B1AF54}" presName="cycle" presStyleCnt="0"/>
      <dgm:spPr/>
    </dgm:pt>
    <dgm:pt modelId="{653D93D6-C35D-432B-A657-3BADCB9BE6C6}" type="pres">
      <dgm:prSet presAssocID="{56660AA6-1972-4F83-986D-BDF391B1AF54}" presName="srcNode" presStyleLbl="node1" presStyleIdx="0" presStyleCnt="3"/>
      <dgm:spPr/>
    </dgm:pt>
    <dgm:pt modelId="{2B68A058-B85C-4C3C-9816-4766F205FEA6}" type="pres">
      <dgm:prSet presAssocID="{56660AA6-1972-4F83-986D-BDF391B1AF54}" presName="conn" presStyleLbl="parChTrans1D2" presStyleIdx="0" presStyleCnt="1"/>
      <dgm:spPr/>
      <dgm:t>
        <a:bodyPr/>
        <a:lstStyle/>
        <a:p>
          <a:endParaRPr lang="tr-TR"/>
        </a:p>
      </dgm:t>
    </dgm:pt>
    <dgm:pt modelId="{B75C511D-9EDB-43B6-B3D4-4C30FF80A6C1}" type="pres">
      <dgm:prSet presAssocID="{56660AA6-1972-4F83-986D-BDF391B1AF54}" presName="extraNode" presStyleLbl="node1" presStyleIdx="0" presStyleCnt="3"/>
      <dgm:spPr/>
    </dgm:pt>
    <dgm:pt modelId="{3556D24C-1690-489E-AEDC-FE09886928EE}" type="pres">
      <dgm:prSet presAssocID="{56660AA6-1972-4F83-986D-BDF391B1AF54}" presName="dstNode" presStyleLbl="node1" presStyleIdx="0" presStyleCnt="3"/>
      <dgm:spPr/>
    </dgm:pt>
    <dgm:pt modelId="{870F4BB6-BC85-46EC-8A8F-3994C5378F42}" type="pres">
      <dgm:prSet presAssocID="{E5C48F8A-ECB6-4799-9338-49129B75273F}" presName="text_1" presStyleLbl="node1" presStyleIdx="0" presStyleCnt="3">
        <dgm:presLayoutVars>
          <dgm:bulletEnabled val="1"/>
        </dgm:presLayoutVars>
      </dgm:prSet>
      <dgm:spPr/>
      <dgm:t>
        <a:bodyPr/>
        <a:lstStyle/>
        <a:p>
          <a:endParaRPr lang="tr-TR"/>
        </a:p>
      </dgm:t>
    </dgm:pt>
    <dgm:pt modelId="{2CADB931-4A67-49A0-B043-9301BD25FFBB}" type="pres">
      <dgm:prSet presAssocID="{E5C48F8A-ECB6-4799-9338-49129B75273F}" presName="accent_1" presStyleCnt="0"/>
      <dgm:spPr/>
    </dgm:pt>
    <dgm:pt modelId="{0F8562BD-055F-4724-BD47-A3238634A537}" type="pres">
      <dgm:prSet presAssocID="{E5C48F8A-ECB6-4799-9338-49129B75273F}" presName="accentRepeatNode" presStyleLbl="solidFgAcc1" presStyleIdx="0" presStyleCnt="3"/>
      <dgm:spPr/>
      <dgm:t>
        <a:bodyPr/>
        <a:lstStyle/>
        <a:p>
          <a:endParaRPr lang="tr-TR"/>
        </a:p>
      </dgm:t>
    </dgm:pt>
    <dgm:pt modelId="{16FF2319-ABC6-4D11-8402-4C993B903B70}" type="pres">
      <dgm:prSet presAssocID="{4BE1BE59-5A65-42BD-B9B6-857EABFE79B1}" presName="text_2" presStyleLbl="node1" presStyleIdx="1" presStyleCnt="3">
        <dgm:presLayoutVars>
          <dgm:bulletEnabled val="1"/>
        </dgm:presLayoutVars>
      </dgm:prSet>
      <dgm:spPr/>
      <dgm:t>
        <a:bodyPr/>
        <a:lstStyle/>
        <a:p>
          <a:endParaRPr lang="tr-TR"/>
        </a:p>
      </dgm:t>
    </dgm:pt>
    <dgm:pt modelId="{225436B0-54BA-4E45-B21F-2119079AF1A8}" type="pres">
      <dgm:prSet presAssocID="{4BE1BE59-5A65-42BD-B9B6-857EABFE79B1}" presName="accent_2" presStyleCnt="0"/>
      <dgm:spPr/>
    </dgm:pt>
    <dgm:pt modelId="{92E0EEAB-6DBC-414C-BF6A-7B2C6BBAFEE6}" type="pres">
      <dgm:prSet presAssocID="{4BE1BE59-5A65-42BD-B9B6-857EABFE79B1}" presName="accentRepeatNode" presStyleLbl="solidFgAcc1" presStyleIdx="1" presStyleCnt="3"/>
      <dgm:spPr/>
    </dgm:pt>
    <dgm:pt modelId="{D6A47957-473C-4CA7-B5E9-3F85C943CAB5}" type="pres">
      <dgm:prSet presAssocID="{1E05897B-9A46-448C-B764-C2AFB3B9BF25}" presName="text_3" presStyleLbl="node1" presStyleIdx="2" presStyleCnt="3" custLinFactNeighborX="315" custLinFactNeighborY="-10661">
        <dgm:presLayoutVars>
          <dgm:bulletEnabled val="1"/>
        </dgm:presLayoutVars>
      </dgm:prSet>
      <dgm:spPr/>
      <dgm:t>
        <a:bodyPr/>
        <a:lstStyle/>
        <a:p>
          <a:endParaRPr lang="tr-TR"/>
        </a:p>
      </dgm:t>
    </dgm:pt>
    <dgm:pt modelId="{671DE528-95EA-4969-8508-C4A60C746F8A}" type="pres">
      <dgm:prSet presAssocID="{1E05897B-9A46-448C-B764-C2AFB3B9BF25}" presName="accent_3" presStyleCnt="0"/>
      <dgm:spPr/>
    </dgm:pt>
    <dgm:pt modelId="{0DC6751E-AE6F-4BCA-B30B-6F1084172777}" type="pres">
      <dgm:prSet presAssocID="{1E05897B-9A46-448C-B764-C2AFB3B9BF25}" presName="accentRepeatNode" presStyleLbl="solidFgAcc1" presStyleIdx="2" presStyleCnt="3" custLinFactNeighborX="5194" custLinFactNeighborY="-8529"/>
      <dgm:spPr/>
    </dgm:pt>
  </dgm:ptLst>
  <dgm:cxnLst>
    <dgm:cxn modelId="{50156D83-E4BB-4CD1-BE2B-0736B526D420}" type="presOf" srcId="{1E05897B-9A46-448C-B764-C2AFB3B9BF25}" destId="{D6A47957-473C-4CA7-B5E9-3F85C943CAB5}" srcOrd="0" destOrd="0" presId="urn:microsoft.com/office/officeart/2008/layout/VerticalCurvedList"/>
    <dgm:cxn modelId="{331AD15B-6A46-45C6-8ABD-CBB904C950CE}" type="presOf" srcId="{E5C48F8A-ECB6-4799-9338-49129B75273F}" destId="{870F4BB6-BC85-46EC-8A8F-3994C5378F42}" srcOrd="0" destOrd="0" presId="urn:microsoft.com/office/officeart/2008/layout/VerticalCurvedList"/>
    <dgm:cxn modelId="{613FAB9A-6040-4F99-BBCE-FF19A19CEFE3}" type="presOf" srcId="{56660AA6-1972-4F83-986D-BDF391B1AF54}" destId="{F0A6BD5A-5113-4A54-92F4-F01900A66C4D}" srcOrd="0" destOrd="0" presId="urn:microsoft.com/office/officeart/2008/layout/VerticalCurvedList"/>
    <dgm:cxn modelId="{7238841D-2B21-4671-89E9-9A59039E9708}" srcId="{56660AA6-1972-4F83-986D-BDF391B1AF54}" destId="{E5C48F8A-ECB6-4799-9338-49129B75273F}" srcOrd="0" destOrd="0" parTransId="{E148428C-B053-43B6-BE1E-C561AEE698C7}" sibTransId="{324231B3-99A4-4AAE-99FC-4E8FB3169CC5}"/>
    <dgm:cxn modelId="{F1371A98-8F2A-4CCE-B3CF-E9090685656F}" srcId="{56660AA6-1972-4F83-986D-BDF391B1AF54}" destId="{4BE1BE59-5A65-42BD-B9B6-857EABFE79B1}" srcOrd="1" destOrd="0" parTransId="{B2AE01DD-9F7C-43F1-A392-8D05AE909B29}" sibTransId="{AFF935E3-2506-4EAD-8F90-DBC3FADB17EB}"/>
    <dgm:cxn modelId="{9EE3B38B-37BB-4168-957D-1CBEEC6D380D}" type="presOf" srcId="{324231B3-99A4-4AAE-99FC-4E8FB3169CC5}" destId="{2B68A058-B85C-4C3C-9816-4766F205FEA6}" srcOrd="0" destOrd="0" presId="urn:microsoft.com/office/officeart/2008/layout/VerticalCurvedList"/>
    <dgm:cxn modelId="{9AD4630C-C60E-471D-988F-335D2E83D984}" type="presOf" srcId="{4BE1BE59-5A65-42BD-B9B6-857EABFE79B1}" destId="{16FF2319-ABC6-4D11-8402-4C993B903B70}" srcOrd="0" destOrd="0" presId="urn:microsoft.com/office/officeart/2008/layout/VerticalCurvedList"/>
    <dgm:cxn modelId="{AFB15D89-7781-4C0C-A9DF-0C58FA83BADC}" srcId="{56660AA6-1972-4F83-986D-BDF391B1AF54}" destId="{1E05897B-9A46-448C-B764-C2AFB3B9BF25}" srcOrd="2" destOrd="0" parTransId="{288F4EE1-EAF1-47F5-9740-A0793F357404}" sibTransId="{94BC529D-BB1E-43E9-BFF5-DCD5D6D5F3EE}"/>
    <dgm:cxn modelId="{7064DA67-30B4-4D21-B550-7A5C35DAB818}" type="presParOf" srcId="{F0A6BD5A-5113-4A54-92F4-F01900A66C4D}" destId="{6B247FFB-7CE3-44CF-B681-7396548BBCD9}" srcOrd="0" destOrd="0" presId="urn:microsoft.com/office/officeart/2008/layout/VerticalCurvedList"/>
    <dgm:cxn modelId="{2903D485-98B4-49E4-BE94-0AE146551D33}" type="presParOf" srcId="{6B247FFB-7CE3-44CF-B681-7396548BBCD9}" destId="{4DDBF0E3-4217-4C28-AADB-A0391A3E417B}" srcOrd="0" destOrd="0" presId="urn:microsoft.com/office/officeart/2008/layout/VerticalCurvedList"/>
    <dgm:cxn modelId="{AF0EDB2F-EFE2-4A0D-AF63-8091DBDD250A}" type="presParOf" srcId="{4DDBF0E3-4217-4C28-AADB-A0391A3E417B}" destId="{653D93D6-C35D-432B-A657-3BADCB9BE6C6}" srcOrd="0" destOrd="0" presId="urn:microsoft.com/office/officeart/2008/layout/VerticalCurvedList"/>
    <dgm:cxn modelId="{662C110B-3AA3-4755-8443-B1745E032743}" type="presParOf" srcId="{4DDBF0E3-4217-4C28-AADB-A0391A3E417B}" destId="{2B68A058-B85C-4C3C-9816-4766F205FEA6}" srcOrd="1" destOrd="0" presId="urn:microsoft.com/office/officeart/2008/layout/VerticalCurvedList"/>
    <dgm:cxn modelId="{F60FF97E-5CDF-47C0-805F-1CA84F04BD73}" type="presParOf" srcId="{4DDBF0E3-4217-4C28-AADB-A0391A3E417B}" destId="{B75C511D-9EDB-43B6-B3D4-4C30FF80A6C1}" srcOrd="2" destOrd="0" presId="urn:microsoft.com/office/officeart/2008/layout/VerticalCurvedList"/>
    <dgm:cxn modelId="{63D5394A-3072-43D2-84B5-3F4F6981FEED}" type="presParOf" srcId="{4DDBF0E3-4217-4C28-AADB-A0391A3E417B}" destId="{3556D24C-1690-489E-AEDC-FE09886928EE}" srcOrd="3" destOrd="0" presId="urn:microsoft.com/office/officeart/2008/layout/VerticalCurvedList"/>
    <dgm:cxn modelId="{4F9BDE89-C4D5-4787-855B-049B4B51D64A}" type="presParOf" srcId="{6B247FFB-7CE3-44CF-B681-7396548BBCD9}" destId="{870F4BB6-BC85-46EC-8A8F-3994C5378F42}" srcOrd="1" destOrd="0" presId="urn:microsoft.com/office/officeart/2008/layout/VerticalCurvedList"/>
    <dgm:cxn modelId="{7461532F-49E8-404E-9738-53BF585C21A4}" type="presParOf" srcId="{6B247FFB-7CE3-44CF-B681-7396548BBCD9}" destId="{2CADB931-4A67-49A0-B043-9301BD25FFBB}" srcOrd="2" destOrd="0" presId="urn:microsoft.com/office/officeart/2008/layout/VerticalCurvedList"/>
    <dgm:cxn modelId="{098F0817-E99C-47F3-80CE-8581BA63AE2D}" type="presParOf" srcId="{2CADB931-4A67-49A0-B043-9301BD25FFBB}" destId="{0F8562BD-055F-4724-BD47-A3238634A537}" srcOrd="0" destOrd="0" presId="urn:microsoft.com/office/officeart/2008/layout/VerticalCurvedList"/>
    <dgm:cxn modelId="{2FE5BDDC-BAA6-4D99-9BB4-FC44925CD1DB}" type="presParOf" srcId="{6B247FFB-7CE3-44CF-B681-7396548BBCD9}" destId="{16FF2319-ABC6-4D11-8402-4C993B903B70}" srcOrd="3" destOrd="0" presId="urn:microsoft.com/office/officeart/2008/layout/VerticalCurvedList"/>
    <dgm:cxn modelId="{059D25D8-A0D7-4802-9D2A-AAA3BC5CA131}" type="presParOf" srcId="{6B247FFB-7CE3-44CF-B681-7396548BBCD9}" destId="{225436B0-54BA-4E45-B21F-2119079AF1A8}" srcOrd="4" destOrd="0" presId="urn:microsoft.com/office/officeart/2008/layout/VerticalCurvedList"/>
    <dgm:cxn modelId="{8C688FE1-2D32-4662-A812-AB45B3D6049A}" type="presParOf" srcId="{225436B0-54BA-4E45-B21F-2119079AF1A8}" destId="{92E0EEAB-6DBC-414C-BF6A-7B2C6BBAFEE6}" srcOrd="0" destOrd="0" presId="urn:microsoft.com/office/officeart/2008/layout/VerticalCurvedList"/>
    <dgm:cxn modelId="{9AB569DA-BB29-4CA8-A1DF-E09424D6FB3F}" type="presParOf" srcId="{6B247FFB-7CE3-44CF-B681-7396548BBCD9}" destId="{D6A47957-473C-4CA7-B5E9-3F85C943CAB5}" srcOrd="5" destOrd="0" presId="urn:microsoft.com/office/officeart/2008/layout/VerticalCurvedList"/>
    <dgm:cxn modelId="{ECEBD75B-5256-460D-8409-E0D87EB70C3F}" type="presParOf" srcId="{6B247FFB-7CE3-44CF-B681-7396548BBCD9}" destId="{671DE528-95EA-4969-8508-C4A60C746F8A}" srcOrd="6" destOrd="0" presId="urn:microsoft.com/office/officeart/2008/layout/VerticalCurvedList"/>
    <dgm:cxn modelId="{6BB84C8C-E986-4706-BACB-64C3EB2EE27F}" type="presParOf" srcId="{671DE528-95EA-4969-8508-C4A60C746F8A}" destId="{0DC6751E-AE6F-4BCA-B30B-6F108417277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B08275-2DA9-43EF-A039-CBA7ABD92CC8}"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tr-TR"/>
        </a:p>
      </dgm:t>
    </dgm:pt>
    <dgm:pt modelId="{4A58AB32-05DE-443D-BA95-1AC8B9AD634F}">
      <dgm:prSet phldrT="[Metin]" custT="1"/>
      <dgm:spPr/>
      <dgm:t>
        <a:bodyPr/>
        <a:lstStyle/>
        <a:p>
          <a:r>
            <a:rPr lang="tr-TR" sz="1500" dirty="0" smtClean="0"/>
            <a:t> </a:t>
          </a:r>
          <a:endParaRPr lang="tr-TR" sz="1500" dirty="0"/>
        </a:p>
      </dgm:t>
    </dgm:pt>
    <dgm:pt modelId="{07E1661D-FE33-4748-A0D7-544FEDDCBEB6}" type="parTrans" cxnId="{EEEB60CF-2F95-4BFB-A4E5-DBEED16890FC}">
      <dgm:prSet/>
      <dgm:spPr/>
      <dgm:t>
        <a:bodyPr/>
        <a:lstStyle/>
        <a:p>
          <a:endParaRPr lang="tr-TR" sz="1500"/>
        </a:p>
      </dgm:t>
    </dgm:pt>
    <dgm:pt modelId="{5BC65D17-957E-4200-BD39-3837E04A467C}" type="sibTrans" cxnId="{EEEB60CF-2F95-4BFB-A4E5-DBEED16890FC}">
      <dgm:prSet/>
      <dgm:spPr/>
      <dgm:t>
        <a:bodyPr/>
        <a:lstStyle/>
        <a:p>
          <a:endParaRPr lang="tr-TR" sz="1500"/>
        </a:p>
      </dgm:t>
    </dgm:pt>
    <dgm:pt modelId="{38366BF7-6F01-4604-977C-FC83BF75CC3A}">
      <dgm:prSet phldrT="[Metin]" custT="1"/>
      <dgm:spPr/>
      <dgm:t>
        <a:bodyPr/>
        <a:lstStyle/>
        <a:p>
          <a:pPr algn="just"/>
          <a:r>
            <a:rPr lang="tr-TR" altLang="tr-TR" sz="1500" b="1" dirty="0" smtClean="0">
              <a:latin typeface="Cambria" panose="02040503050406030204" pitchFamily="18" charset="0"/>
            </a:rPr>
            <a:t>Okul Yönlendirme Komisyonu; </a:t>
          </a:r>
          <a:r>
            <a:rPr lang="tr-TR" altLang="tr-TR" sz="1500" dirty="0" smtClean="0">
              <a:latin typeface="Cambria" panose="02040503050406030204" pitchFamily="18" charset="0"/>
            </a:rPr>
            <a:t>okul müdürü başkanlığında müdür yardımcısı, rehber öğretmen/psikolojik danışman olarak görev yapan öğretmenlerin tamamı ve her sınıf seviyesinden okul müdürünün belirleyeceği en az bir sınıf öğretmeninden oluşturulacaktır.</a:t>
          </a:r>
          <a:endParaRPr lang="tr-TR" sz="1500" b="1" dirty="0">
            <a:latin typeface="Cambria" panose="02040503050406030204" pitchFamily="18" charset="0"/>
          </a:endParaRPr>
        </a:p>
      </dgm:t>
    </dgm:pt>
    <dgm:pt modelId="{F02EC941-6E6C-4FCD-ABEF-393909FBA3D4}" type="parTrans" cxnId="{73D0516D-2091-4A76-97A7-0CBAA42D5273}">
      <dgm:prSet/>
      <dgm:spPr/>
      <dgm:t>
        <a:bodyPr/>
        <a:lstStyle/>
        <a:p>
          <a:endParaRPr lang="tr-TR" sz="1500"/>
        </a:p>
      </dgm:t>
    </dgm:pt>
    <dgm:pt modelId="{4C063ECB-8C3C-4646-9041-CFF1C77142FE}" type="sibTrans" cxnId="{73D0516D-2091-4A76-97A7-0CBAA42D5273}">
      <dgm:prSet/>
      <dgm:spPr/>
      <dgm:t>
        <a:bodyPr/>
        <a:lstStyle/>
        <a:p>
          <a:endParaRPr lang="tr-TR" sz="1500"/>
        </a:p>
      </dgm:t>
    </dgm:pt>
    <dgm:pt modelId="{32440A88-ED1B-49B2-9724-E754F34759DC}">
      <dgm:prSet phldrT="[Metin]" custT="1"/>
      <dgm:spPr/>
      <dgm:t>
        <a:bodyPr/>
        <a:lstStyle/>
        <a:p>
          <a:r>
            <a:rPr lang="tr-TR" sz="1500" dirty="0" smtClean="0"/>
            <a:t>						</a:t>
          </a:r>
          <a:endParaRPr lang="tr-TR" sz="1500" dirty="0"/>
        </a:p>
      </dgm:t>
    </dgm:pt>
    <dgm:pt modelId="{C0332BF2-1E40-491E-939C-68B55CE27D19}" type="parTrans" cxnId="{6298B7A9-1486-4C9D-8BCC-7F5E30A73AE3}">
      <dgm:prSet/>
      <dgm:spPr/>
      <dgm:t>
        <a:bodyPr/>
        <a:lstStyle/>
        <a:p>
          <a:endParaRPr lang="tr-TR" sz="1500"/>
        </a:p>
      </dgm:t>
    </dgm:pt>
    <dgm:pt modelId="{456E899F-9CE1-468B-9F5B-B96D868FCC5E}" type="sibTrans" cxnId="{6298B7A9-1486-4C9D-8BCC-7F5E30A73AE3}">
      <dgm:prSet/>
      <dgm:spPr/>
      <dgm:t>
        <a:bodyPr/>
        <a:lstStyle/>
        <a:p>
          <a:endParaRPr lang="tr-TR" sz="1500"/>
        </a:p>
      </dgm:t>
    </dgm:pt>
    <dgm:pt modelId="{C47DA410-6CFE-43BC-BF16-26213E953C62}">
      <dgm:prSet phldrT="[Metin]" custT="1"/>
      <dgm:spPr/>
      <dgm:t>
        <a:bodyPr/>
        <a:lstStyle/>
        <a:p>
          <a:pPr algn="just"/>
          <a:r>
            <a:rPr lang="tr-TR" sz="1500" b="0" dirty="0" smtClean="0">
              <a:latin typeface="Cambria" panose="02040503050406030204" pitchFamily="18" charset="0"/>
            </a:rPr>
            <a:t>Her okulda </a:t>
          </a:r>
          <a:r>
            <a:rPr lang="tr-TR" sz="1500" b="1" dirty="0" smtClean="0">
              <a:latin typeface="Cambria" panose="02040503050406030204" pitchFamily="18" charset="0"/>
            </a:rPr>
            <a:t>her sınıf düzeyinde </a:t>
          </a:r>
          <a:r>
            <a:rPr lang="tr-TR" sz="1500" b="0" dirty="0" smtClean="0">
              <a:latin typeface="Cambria" panose="02040503050406030204" pitchFamily="18" charset="0"/>
            </a:rPr>
            <a:t>her bir yetenek alanı için öğrenci sayısının </a:t>
          </a:r>
          <a:r>
            <a:rPr lang="tr-TR" sz="1500" b="1" dirty="0" smtClean="0">
              <a:latin typeface="Cambria" panose="02040503050406030204" pitchFamily="18" charset="0"/>
            </a:rPr>
            <a:t>en fazla %20’si </a:t>
          </a:r>
          <a:r>
            <a:rPr lang="tr-TR" sz="1500" b="0" dirty="0" smtClean="0">
              <a:latin typeface="Cambria" panose="02040503050406030204" pitchFamily="18" charset="0"/>
            </a:rPr>
            <a:t>aday gösterilebilecektir.</a:t>
          </a:r>
          <a:endParaRPr lang="tr-TR" sz="1500" b="0" dirty="0">
            <a:latin typeface="Cambria" panose="02040503050406030204" pitchFamily="18" charset="0"/>
          </a:endParaRPr>
        </a:p>
      </dgm:t>
    </dgm:pt>
    <dgm:pt modelId="{0E415743-B9E4-4C38-A64F-911F9F31BB2B}" type="parTrans" cxnId="{F447BB5A-8D21-46B1-B1E2-DA06E2D0FF61}">
      <dgm:prSet/>
      <dgm:spPr/>
      <dgm:t>
        <a:bodyPr/>
        <a:lstStyle/>
        <a:p>
          <a:endParaRPr lang="tr-TR" sz="1500"/>
        </a:p>
      </dgm:t>
    </dgm:pt>
    <dgm:pt modelId="{4DDC823B-BA92-44BA-B09D-1C3BCD714D2A}" type="sibTrans" cxnId="{F447BB5A-8D21-46B1-B1E2-DA06E2D0FF61}">
      <dgm:prSet/>
      <dgm:spPr/>
      <dgm:t>
        <a:bodyPr/>
        <a:lstStyle/>
        <a:p>
          <a:endParaRPr lang="tr-TR" sz="1500"/>
        </a:p>
      </dgm:t>
    </dgm:pt>
    <dgm:pt modelId="{E10E72F6-D027-4A14-8285-FD8ABF4A9AEA}">
      <dgm:prSet phldrT="[Metin]" custT="1"/>
      <dgm:spPr/>
      <dgm:t>
        <a:bodyPr/>
        <a:lstStyle/>
        <a:p>
          <a:r>
            <a:rPr lang="tr-TR" sz="1500" dirty="0" smtClean="0"/>
            <a:t>  </a:t>
          </a:r>
          <a:endParaRPr lang="tr-TR" sz="1500" dirty="0"/>
        </a:p>
      </dgm:t>
    </dgm:pt>
    <dgm:pt modelId="{1F5DE3E0-D01E-424B-894B-6A494BB056EC}" type="sibTrans" cxnId="{F8E66320-078F-4726-9D36-49DD30C95125}">
      <dgm:prSet/>
      <dgm:spPr/>
      <dgm:t>
        <a:bodyPr/>
        <a:lstStyle/>
        <a:p>
          <a:endParaRPr lang="tr-TR" sz="1500"/>
        </a:p>
      </dgm:t>
    </dgm:pt>
    <dgm:pt modelId="{7BDE6DEA-66B9-4C85-BD1F-E476ABF6EBAF}" type="parTrans" cxnId="{F8E66320-078F-4726-9D36-49DD30C95125}">
      <dgm:prSet/>
      <dgm:spPr/>
      <dgm:t>
        <a:bodyPr/>
        <a:lstStyle/>
        <a:p>
          <a:endParaRPr lang="tr-TR" sz="1500"/>
        </a:p>
      </dgm:t>
    </dgm:pt>
    <dgm:pt modelId="{C9E1D89A-1467-40DF-ABCD-9526A956D270}">
      <dgm:prSet phldrT="[Metin]" custT="1"/>
      <dgm:spPr/>
      <dgm:t>
        <a:bodyPr/>
        <a:lstStyle/>
        <a:p>
          <a:r>
            <a:rPr lang="tr-TR" sz="1500" b="0" dirty="0" smtClean="0">
              <a:latin typeface="Cambria" panose="02040503050406030204" pitchFamily="18" charset="0"/>
            </a:rPr>
            <a:t>Aday gösterme süreci </a:t>
          </a:r>
          <a:r>
            <a:rPr lang="tr-TR" sz="1500" b="1" dirty="0" smtClean="0">
              <a:latin typeface="Cambria" panose="02040503050406030204" pitchFamily="18" charset="0"/>
            </a:rPr>
            <a:t>Okul Yönlendirme Komisyonları </a:t>
          </a:r>
          <a:r>
            <a:rPr lang="tr-TR" sz="1500" b="0" dirty="0" smtClean="0">
              <a:latin typeface="Cambria" panose="02040503050406030204" pitchFamily="18" charset="0"/>
            </a:rPr>
            <a:t>tarafından yürütülecektir.</a:t>
          </a:r>
          <a:endParaRPr lang="tr-TR" sz="1500" b="0" dirty="0">
            <a:latin typeface="Cambria" panose="02040503050406030204" pitchFamily="18" charset="0"/>
          </a:endParaRPr>
        </a:p>
      </dgm:t>
    </dgm:pt>
    <dgm:pt modelId="{DEDAB8E3-5769-458A-A0C5-076C2E5386CE}" type="sibTrans" cxnId="{3A3A5E3B-F186-46ED-A1F7-91FC23BC5220}">
      <dgm:prSet/>
      <dgm:spPr/>
      <dgm:t>
        <a:bodyPr/>
        <a:lstStyle/>
        <a:p>
          <a:endParaRPr lang="tr-TR" sz="1500"/>
        </a:p>
      </dgm:t>
    </dgm:pt>
    <dgm:pt modelId="{CB2FCD41-F416-42D4-8E73-6FE01F31A1C8}" type="parTrans" cxnId="{3A3A5E3B-F186-46ED-A1F7-91FC23BC5220}">
      <dgm:prSet/>
      <dgm:spPr/>
      <dgm:t>
        <a:bodyPr/>
        <a:lstStyle/>
        <a:p>
          <a:endParaRPr lang="tr-TR" sz="1500"/>
        </a:p>
      </dgm:t>
    </dgm:pt>
    <dgm:pt modelId="{32293001-535B-4056-8315-9396CBD13F1F}" type="pres">
      <dgm:prSet presAssocID="{89B08275-2DA9-43EF-A039-CBA7ABD92CC8}" presName="linearFlow" presStyleCnt="0">
        <dgm:presLayoutVars>
          <dgm:dir/>
          <dgm:animLvl val="lvl"/>
          <dgm:resizeHandles val="exact"/>
        </dgm:presLayoutVars>
      </dgm:prSet>
      <dgm:spPr/>
      <dgm:t>
        <a:bodyPr/>
        <a:lstStyle/>
        <a:p>
          <a:endParaRPr lang="tr-TR"/>
        </a:p>
      </dgm:t>
    </dgm:pt>
    <dgm:pt modelId="{F4D0D466-9BE6-4E4C-AFDF-08E9F7520BCF}" type="pres">
      <dgm:prSet presAssocID="{4A58AB32-05DE-443D-BA95-1AC8B9AD634F}" presName="composite" presStyleCnt="0"/>
      <dgm:spPr/>
    </dgm:pt>
    <dgm:pt modelId="{14B916FE-5786-4DD5-B12F-33FFFFD460C7}" type="pres">
      <dgm:prSet presAssocID="{4A58AB32-05DE-443D-BA95-1AC8B9AD634F}" presName="parentText" presStyleLbl="alignNode1" presStyleIdx="0" presStyleCnt="3">
        <dgm:presLayoutVars>
          <dgm:chMax val="1"/>
          <dgm:bulletEnabled val="1"/>
        </dgm:presLayoutVars>
      </dgm:prSet>
      <dgm:spPr/>
      <dgm:t>
        <a:bodyPr/>
        <a:lstStyle/>
        <a:p>
          <a:endParaRPr lang="tr-TR"/>
        </a:p>
      </dgm:t>
    </dgm:pt>
    <dgm:pt modelId="{577FEEB0-C0D8-4B16-B8F8-D5389CA53A40}" type="pres">
      <dgm:prSet presAssocID="{4A58AB32-05DE-443D-BA95-1AC8B9AD634F}" presName="descendantText" presStyleLbl="alignAcc1" presStyleIdx="0" presStyleCnt="3" custScaleX="97819" custScaleY="94449" custLinFactNeighborX="-50">
        <dgm:presLayoutVars>
          <dgm:bulletEnabled val="1"/>
        </dgm:presLayoutVars>
      </dgm:prSet>
      <dgm:spPr/>
      <dgm:t>
        <a:bodyPr/>
        <a:lstStyle/>
        <a:p>
          <a:endParaRPr lang="tr-TR"/>
        </a:p>
      </dgm:t>
    </dgm:pt>
    <dgm:pt modelId="{A04571FF-F2C5-4D35-B9F9-5C8C8ED5BFC2}" type="pres">
      <dgm:prSet presAssocID="{5BC65D17-957E-4200-BD39-3837E04A467C}" presName="sp" presStyleCnt="0"/>
      <dgm:spPr/>
    </dgm:pt>
    <dgm:pt modelId="{B9BB266D-D876-4303-A1AD-B355BDC6A8F7}" type="pres">
      <dgm:prSet presAssocID="{E10E72F6-D027-4A14-8285-FD8ABF4A9AEA}" presName="composite" presStyleCnt="0"/>
      <dgm:spPr/>
    </dgm:pt>
    <dgm:pt modelId="{BBC0354D-C89C-4553-8AEE-FCB56C65E8EE}" type="pres">
      <dgm:prSet presAssocID="{E10E72F6-D027-4A14-8285-FD8ABF4A9AEA}" presName="parentText" presStyleLbl="alignNode1" presStyleIdx="1" presStyleCnt="3">
        <dgm:presLayoutVars>
          <dgm:chMax val="1"/>
          <dgm:bulletEnabled val="1"/>
        </dgm:presLayoutVars>
      </dgm:prSet>
      <dgm:spPr/>
      <dgm:t>
        <a:bodyPr/>
        <a:lstStyle/>
        <a:p>
          <a:endParaRPr lang="tr-TR"/>
        </a:p>
      </dgm:t>
    </dgm:pt>
    <dgm:pt modelId="{A2B45D83-A29C-49EB-A1F5-E6EA62B2BC3A}" type="pres">
      <dgm:prSet presAssocID="{E10E72F6-D027-4A14-8285-FD8ABF4A9AEA}" presName="descendantText" presStyleLbl="alignAcc1" presStyleIdx="1" presStyleCnt="3" custScaleX="97718" custScaleY="93456">
        <dgm:presLayoutVars>
          <dgm:bulletEnabled val="1"/>
        </dgm:presLayoutVars>
      </dgm:prSet>
      <dgm:spPr/>
      <dgm:t>
        <a:bodyPr/>
        <a:lstStyle/>
        <a:p>
          <a:endParaRPr lang="tr-TR"/>
        </a:p>
      </dgm:t>
    </dgm:pt>
    <dgm:pt modelId="{9DFF75ED-E6EE-4688-BA71-1D721DD2CCD1}" type="pres">
      <dgm:prSet presAssocID="{1F5DE3E0-D01E-424B-894B-6A494BB056EC}" presName="sp" presStyleCnt="0"/>
      <dgm:spPr/>
    </dgm:pt>
    <dgm:pt modelId="{5EC1E6E0-2281-49B4-A890-C61D92AF3C4F}" type="pres">
      <dgm:prSet presAssocID="{32440A88-ED1B-49B2-9724-E754F34759DC}" presName="composite" presStyleCnt="0"/>
      <dgm:spPr/>
    </dgm:pt>
    <dgm:pt modelId="{4C25E5F6-BBD6-494B-96A0-60BEC45A752D}" type="pres">
      <dgm:prSet presAssocID="{32440A88-ED1B-49B2-9724-E754F34759DC}" presName="parentText" presStyleLbl="alignNode1" presStyleIdx="2" presStyleCnt="3">
        <dgm:presLayoutVars>
          <dgm:chMax val="1"/>
          <dgm:bulletEnabled val="1"/>
        </dgm:presLayoutVars>
      </dgm:prSet>
      <dgm:spPr/>
      <dgm:t>
        <a:bodyPr/>
        <a:lstStyle/>
        <a:p>
          <a:endParaRPr lang="tr-TR"/>
        </a:p>
      </dgm:t>
    </dgm:pt>
    <dgm:pt modelId="{7BDD10B8-20C0-47A7-AA6B-A1D072FB0311}" type="pres">
      <dgm:prSet presAssocID="{32440A88-ED1B-49B2-9724-E754F34759DC}" presName="descendantText" presStyleLbl="alignAcc1" presStyleIdx="2" presStyleCnt="3" custScaleX="95704" custScaleY="100000" custLinFactNeighborX="-530" custLinFactNeighborY="2485">
        <dgm:presLayoutVars>
          <dgm:bulletEnabled val="1"/>
        </dgm:presLayoutVars>
      </dgm:prSet>
      <dgm:spPr/>
      <dgm:t>
        <a:bodyPr/>
        <a:lstStyle/>
        <a:p>
          <a:endParaRPr lang="tr-TR"/>
        </a:p>
      </dgm:t>
    </dgm:pt>
  </dgm:ptLst>
  <dgm:cxnLst>
    <dgm:cxn modelId="{3A3A5E3B-F186-46ED-A1F7-91FC23BC5220}" srcId="{4A58AB32-05DE-443D-BA95-1AC8B9AD634F}" destId="{C9E1D89A-1467-40DF-ABCD-9526A956D270}" srcOrd="0" destOrd="0" parTransId="{CB2FCD41-F416-42D4-8E73-6FE01F31A1C8}" sibTransId="{DEDAB8E3-5769-458A-A0C5-076C2E5386CE}"/>
    <dgm:cxn modelId="{3D5FFC27-4D42-4065-92C2-B72328C20F5B}" type="presOf" srcId="{C47DA410-6CFE-43BC-BF16-26213E953C62}" destId="{7BDD10B8-20C0-47A7-AA6B-A1D072FB0311}" srcOrd="0" destOrd="0" presId="urn:microsoft.com/office/officeart/2005/8/layout/chevron2"/>
    <dgm:cxn modelId="{EEEB60CF-2F95-4BFB-A4E5-DBEED16890FC}" srcId="{89B08275-2DA9-43EF-A039-CBA7ABD92CC8}" destId="{4A58AB32-05DE-443D-BA95-1AC8B9AD634F}" srcOrd="0" destOrd="0" parTransId="{07E1661D-FE33-4748-A0D7-544FEDDCBEB6}" sibTransId="{5BC65D17-957E-4200-BD39-3837E04A467C}"/>
    <dgm:cxn modelId="{F8E66320-078F-4726-9D36-49DD30C95125}" srcId="{89B08275-2DA9-43EF-A039-CBA7ABD92CC8}" destId="{E10E72F6-D027-4A14-8285-FD8ABF4A9AEA}" srcOrd="1" destOrd="0" parTransId="{7BDE6DEA-66B9-4C85-BD1F-E476ABF6EBAF}" sibTransId="{1F5DE3E0-D01E-424B-894B-6A494BB056EC}"/>
    <dgm:cxn modelId="{9DE63615-B92C-43C3-A04C-B583BC995E3C}" type="presOf" srcId="{32440A88-ED1B-49B2-9724-E754F34759DC}" destId="{4C25E5F6-BBD6-494B-96A0-60BEC45A752D}" srcOrd="0" destOrd="0" presId="urn:microsoft.com/office/officeart/2005/8/layout/chevron2"/>
    <dgm:cxn modelId="{F447BB5A-8D21-46B1-B1E2-DA06E2D0FF61}" srcId="{32440A88-ED1B-49B2-9724-E754F34759DC}" destId="{C47DA410-6CFE-43BC-BF16-26213E953C62}" srcOrd="0" destOrd="0" parTransId="{0E415743-B9E4-4C38-A64F-911F9F31BB2B}" sibTransId="{4DDC823B-BA92-44BA-B09D-1C3BCD714D2A}"/>
    <dgm:cxn modelId="{5C13FA3E-7D4C-4721-B22C-5B487AF21041}" type="presOf" srcId="{38366BF7-6F01-4604-977C-FC83BF75CC3A}" destId="{A2B45D83-A29C-49EB-A1F5-E6EA62B2BC3A}" srcOrd="0" destOrd="0" presId="urn:microsoft.com/office/officeart/2005/8/layout/chevron2"/>
    <dgm:cxn modelId="{73D0516D-2091-4A76-97A7-0CBAA42D5273}" srcId="{E10E72F6-D027-4A14-8285-FD8ABF4A9AEA}" destId="{38366BF7-6F01-4604-977C-FC83BF75CC3A}" srcOrd="0" destOrd="0" parTransId="{F02EC941-6E6C-4FCD-ABEF-393909FBA3D4}" sibTransId="{4C063ECB-8C3C-4646-9041-CFF1C77142FE}"/>
    <dgm:cxn modelId="{34E435DE-7183-4EE1-A13A-58C67E4D7CEE}" type="presOf" srcId="{E10E72F6-D027-4A14-8285-FD8ABF4A9AEA}" destId="{BBC0354D-C89C-4553-8AEE-FCB56C65E8EE}" srcOrd="0" destOrd="0" presId="urn:microsoft.com/office/officeart/2005/8/layout/chevron2"/>
    <dgm:cxn modelId="{6298B7A9-1486-4C9D-8BCC-7F5E30A73AE3}" srcId="{89B08275-2DA9-43EF-A039-CBA7ABD92CC8}" destId="{32440A88-ED1B-49B2-9724-E754F34759DC}" srcOrd="2" destOrd="0" parTransId="{C0332BF2-1E40-491E-939C-68B55CE27D19}" sibTransId="{456E899F-9CE1-468B-9F5B-B96D868FCC5E}"/>
    <dgm:cxn modelId="{30C1E7A4-C148-4BD2-A2DC-926A3088A0B8}" type="presOf" srcId="{89B08275-2DA9-43EF-A039-CBA7ABD92CC8}" destId="{32293001-535B-4056-8315-9396CBD13F1F}" srcOrd="0" destOrd="0" presId="urn:microsoft.com/office/officeart/2005/8/layout/chevron2"/>
    <dgm:cxn modelId="{412C005A-A000-49EA-83F6-ABD5FC83C857}" type="presOf" srcId="{4A58AB32-05DE-443D-BA95-1AC8B9AD634F}" destId="{14B916FE-5786-4DD5-B12F-33FFFFD460C7}" srcOrd="0" destOrd="0" presId="urn:microsoft.com/office/officeart/2005/8/layout/chevron2"/>
    <dgm:cxn modelId="{127F6B89-BFF4-4721-84E1-D8A80A2DD953}" type="presOf" srcId="{C9E1D89A-1467-40DF-ABCD-9526A956D270}" destId="{577FEEB0-C0D8-4B16-B8F8-D5389CA53A40}" srcOrd="0" destOrd="0" presId="urn:microsoft.com/office/officeart/2005/8/layout/chevron2"/>
    <dgm:cxn modelId="{9FD979ED-A9B7-4552-8045-2E2F853E77D6}" type="presParOf" srcId="{32293001-535B-4056-8315-9396CBD13F1F}" destId="{F4D0D466-9BE6-4E4C-AFDF-08E9F7520BCF}" srcOrd="0" destOrd="0" presId="urn:microsoft.com/office/officeart/2005/8/layout/chevron2"/>
    <dgm:cxn modelId="{490473D2-BD8A-48FA-A34F-D32D2419FC7A}" type="presParOf" srcId="{F4D0D466-9BE6-4E4C-AFDF-08E9F7520BCF}" destId="{14B916FE-5786-4DD5-B12F-33FFFFD460C7}" srcOrd="0" destOrd="0" presId="urn:microsoft.com/office/officeart/2005/8/layout/chevron2"/>
    <dgm:cxn modelId="{AFD845E7-3EB1-42E4-9E3E-17A1C643BE97}" type="presParOf" srcId="{F4D0D466-9BE6-4E4C-AFDF-08E9F7520BCF}" destId="{577FEEB0-C0D8-4B16-B8F8-D5389CA53A40}" srcOrd="1" destOrd="0" presId="urn:microsoft.com/office/officeart/2005/8/layout/chevron2"/>
    <dgm:cxn modelId="{A2EF474A-8154-40F6-BE1A-4E653DD820E7}" type="presParOf" srcId="{32293001-535B-4056-8315-9396CBD13F1F}" destId="{A04571FF-F2C5-4D35-B9F9-5C8C8ED5BFC2}" srcOrd="1" destOrd="0" presId="urn:microsoft.com/office/officeart/2005/8/layout/chevron2"/>
    <dgm:cxn modelId="{7385991F-03BF-4711-9CB2-1BA71CCB4738}" type="presParOf" srcId="{32293001-535B-4056-8315-9396CBD13F1F}" destId="{B9BB266D-D876-4303-A1AD-B355BDC6A8F7}" srcOrd="2" destOrd="0" presId="urn:microsoft.com/office/officeart/2005/8/layout/chevron2"/>
    <dgm:cxn modelId="{40B83223-B6D7-493D-B47F-0B39D17C770E}" type="presParOf" srcId="{B9BB266D-D876-4303-A1AD-B355BDC6A8F7}" destId="{BBC0354D-C89C-4553-8AEE-FCB56C65E8EE}" srcOrd="0" destOrd="0" presId="urn:microsoft.com/office/officeart/2005/8/layout/chevron2"/>
    <dgm:cxn modelId="{64719322-31F1-462B-8D61-934A8E7CB73A}" type="presParOf" srcId="{B9BB266D-D876-4303-A1AD-B355BDC6A8F7}" destId="{A2B45D83-A29C-49EB-A1F5-E6EA62B2BC3A}" srcOrd="1" destOrd="0" presId="urn:microsoft.com/office/officeart/2005/8/layout/chevron2"/>
    <dgm:cxn modelId="{FCA8AB26-4419-4868-AB7C-B1005E86650A}" type="presParOf" srcId="{32293001-535B-4056-8315-9396CBD13F1F}" destId="{9DFF75ED-E6EE-4688-BA71-1D721DD2CCD1}" srcOrd="3" destOrd="0" presId="urn:microsoft.com/office/officeart/2005/8/layout/chevron2"/>
    <dgm:cxn modelId="{26639BB3-E125-49F5-B738-A78481CCE729}" type="presParOf" srcId="{32293001-535B-4056-8315-9396CBD13F1F}" destId="{5EC1E6E0-2281-49B4-A890-C61D92AF3C4F}" srcOrd="4" destOrd="0" presId="urn:microsoft.com/office/officeart/2005/8/layout/chevron2"/>
    <dgm:cxn modelId="{5CB1A861-16C4-4FCB-9C62-1656719262DF}" type="presParOf" srcId="{5EC1E6E0-2281-49B4-A890-C61D92AF3C4F}" destId="{4C25E5F6-BBD6-494B-96A0-60BEC45A752D}" srcOrd="0" destOrd="0" presId="urn:microsoft.com/office/officeart/2005/8/layout/chevron2"/>
    <dgm:cxn modelId="{184F5308-8D72-4639-84D2-2C3AE9B75116}" type="presParOf" srcId="{5EC1E6E0-2281-49B4-A890-C61D92AF3C4F}" destId="{7BDD10B8-20C0-47A7-AA6B-A1D072FB031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660AA6-1972-4F83-986D-BDF391B1AF54}"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tr-TR"/>
        </a:p>
      </dgm:t>
    </dgm:pt>
    <dgm:pt modelId="{4BE1BE59-5A65-42BD-B9B6-857EABFE79B1}">
      <dgm:prSet phldrT="[Metin]" custT="1"/>
      <dgm:spPr>
        <a:solidFill>
          <a:schemeClr val="accent1"/>
        </a:solidFill>
      </dgm:spPr>
      <dgm:t>
        <a:bodyPr/>
        <a:lstStyle/>
        <a:p>
          <a:r>
            <a:rPr lang="tr-TR" sz="2400" b="1" dirty="0" smtClean="0">
              <a:solidFill>
                <a:schemeClr val="tx1"/>
              </a:solidFill>
              <a:latin typeface="Cambria" panose="02040503050406030204" pitchFamily="18" charset="0"/>
            </a:rPr>
            <a:t>Aday Gösterme Aşaması</a:t>
          </a:r>
          <a:endParaRPr lang="tr-TR" sz="2400" b="1" dirty="0">
            <a:solidFill>
              <a:schemeClr val="tx1"/>
            </a:solidFill>
            <a:latin typeface="Cambria" panose="02040503050406030204" pitchFamily="18" charset="0"/>
          </a:endParaRPr>
        </a:p>
      </dgm:t>
    </dgm:pt>
    <dgm:pt modelId="{B2AE01DD-9F7C-43F1-A392-8D05AE909B29}" type="parTrans" cxnId="{F1371A98-8F2A-4CCE-B3CF-E9090685656F}">
      <dgm:prSet/>
      <dgm:spPr/>
      <dgm:t>
        <a:bodyPr/>
        <a:lstStyle/>
        <a:p>
          <a:endParaRPr lang="tr-TR"/>
        </a:p>
      </dgm:t>
    </dgm:pt>
    <dgm:pt modelId="{AFF935E3-2506-4EAD-8F90-DBC3FADB17EB}" type="sibTrans" cxnId="{F1371A98-8F2A-4CCE-B3CF-E9090685656F}">
      <dgm:prSet/>
      <dgm:spPr/>
      <dgm:t>
        <a:bodyPr/>
        <a:lstStyle/>
        <a:p>
          <a:endParaRPr lang="tr-TR"/>
        </a:p>
      </dgm:t>
    </dgm:pt>
    <dgm:pt modelId="{F0A6BD5A-5113-4A54-92F4-F01900A66C4D}" type="pres">
      <dgm:prSet presAssocID="{56660AA6-1972-4F83-986D-BDF391B1AF54}" presName="Name0" presStyleCnt="0">
        <dgm:presLayoutVars>
          <dgm:chMax val="7"/>
          <dgm:chPref val="7"/>
          <dgm:dir/>
        </dgm:presLayoutVars>
      </dgm:prSet>
      <dgm:spPr/>
      <dgm:t>
        <a:bodyPr/>
        <a:lstStyle/>
        <a:p>
          <a:endParaRPr lang="tr-TR"/>
        </a:p>
      </dgm:t>
    </dgm:pt>
    <dgm:pt modelId="{6B247FFB-7CE3-44CF-B681-7396548BBCD9}" type="pres">
      <dgm:prSet presAssocID="{56660AA6-1972-4F83-986D-BDF391B1AF54}" presName="Name1" presStyleCnt="0"/>
      <dgm:spPr/>
    </dgm:pt>
    <dgm:pt modelId="{4DDBF0E3-4217-4C28-AADB-A0391A3E417B}" type="pres">
      <dgm:prSet presAssocID="{56660AA6-1972-4F83-986D-BDF391B1AF54}" presName="cycle" presStyleCnt="0"/>
      <dgm:spPr/>
    </dgm:pt>
    <dgm:pt modelId="{653D93D6-C35D-432B-A657-3BADCB9BE6C6}" type="pres">
      <dgm:prSet presAssocID="{56660AA6-1972-4F83-986D-BDF391B1AF54}" presName="srcNode" presStyleLbl="node1" presStyleIdx="0" presStyleCnt="1"/>
      <dgm:spPr/>
    </dgm:pt>
    <dgm:pt modelId="{2B68A058-B85C-4C3C-9816-4766F205FEA6}" type="pres">
      <dgm:prSet presAssocID="{56660AA6-1972-4F83-986D-BDF391B1AF54}" presName="conn" presStyleLbl="parChTrans1D2" presStyleIdx="0" presStyleCnt="1"/>
      <dgm:spPr/>
      <dgm:t>
        <a:bodyPr/>
        <a:lstStyle/>
        <a:p>
          <a:endParaRPr lang="tr-TR"/>
        </a:p>
      </dgm:t>
    </dgm:pt>
    <dgm:pt modelId="{B75C511D-9EDB-43B6-B3D4-4C30FF80A6C1}" type="pres">
      <dgm:prSet presAssocID="{56660AA6-1972-4F83-986D-BDF391B1AF54}" presName="extraNode" presStyleLbl="node1" presStyleIdx="0" presStyleCnt="1"/>
      <dgm:spPr/>
    </dgm:pt>
    <dgm:pt modelId="{3556D24C-1690-489E-AEDC-FE09886928EE}" type="pres">
      <dgm:prSet presAssocID="{56660AA6-1972-4F83-986D-BDF391B1AF54}" presName="dstNode" presStyleLbl="node1" presStyleIdx="0" presStyleCnt="1"/>
      <dgm:spPr/>
    </dgm:pt>
    <dgm:pt modelId="{821A3A46-1A94-45E0-85B6-47A6AA947A47}" type="pres">
      <dgm:prSet presAssocID="{4BE1BE59-5A65-42BD-B9B6-857EABFE79B1}" presName="text_1" presStyleLbl="node1" presStyleIdx="0" presStyleCnt="1" custScaleY="123082">
        <dgm:presLayoutVars>
          <dgm:bulletEnabled val="1"/>
        </dgm:presLayoutVars>
      </dgm:prSet>
      <dgm:spPr/>
      <dgm:t>
        <a:bodyPr/>
        <a:lstStyle/>
        <a:p>
          <a:endParaRPr lang="tr-TR"/>
        </a:p>
      </dgm:t>
    </dgm:pt>
    <dgm:pt modelId="{446DF9F4-06D9-4B4D-99E7-4C54F964BD06}" type="pres">
      <dgm:prSet presAssocID="{4BE1BE59-5A65-42BD-B9B6-857EABFE79B1}" presName="accent_1" presStyleCnt="0"/>
      <dgm:spPr/>
    </dgm:pt>
    <dgm:pt modelId="{92E0EEAB-6DBC-414C-BF6A-7B2C6BBAFEE6}" type="pres">
      <dgm:prSet presAssocID="{4BE1BE59-5A65-42BD-B9B6-857EABFE79B1}" presName="accentRepeatNode" presStyleLbl="solidFgAcc1" presStyleIdx="0" presStyleCnt="1" custScaleX="111551" custScaleY="101897"/>
      <dgm:spPr>
        <a:ln>
          <a:solidFill>
            <a:srgbClr val="0070C0"/>
          </a:solidFill>
        </a:ln>
      </dgm:spPr>
      <dgm:t>
        <a:bodyPr/>
        <a:lstStyle/>
        <a:p>
          <a:endParaRPr lang="tr-TR"/>
        </a:p>
      </dgm:t>
    </dgm:pt>
  </dgm:ptLst>
  <dgm:cxnLst>
    <dgm:cxn modelId="{E0F9BE70-CBDC-4713-91C6-5A7B160F9DBB}" type="presOf" srcId="{56660AA6-1972-4F83-986D-BDF391B1AF54}" destId="{F0A6BD5A-5113-4A54-92F4-F01900A66C4D}" srcOrd="0" destOrd="0" presId="urn:microsoft.com/office/officeart/2008/layout/VerticalCurvedList"/>
    <dgm:cxn modelId="{F1371A98-8F2A-4CCE-B3CF-E9090685656F}" srcId="{56660AA6-1972-4F83-986D-BDF391B1AF54}" destId="{4BE1BE59-5A65-42BD-B9B6-857EABFE79B1}" srcOrd="0" destOrd="0" parTransId="{B2AE01DD-9F7C-43F1-A392-8D05AE909B29}" sibTransId="{AFF935E3-2506-4EAD-8F90-DBC3FADB17EB}"/>
    <dgm:cxn modelId="{D330A643-DA25-47AD-9E7B-D0A33014E2BB}" type="presOf" srcId="{4BE1BE59-5A65-42BD-B9B6-857EABFE79B1}" destId="{821A3A46-1A94-45E0-85B6-47A6AA947A47}" srcOrd="0" destOrd="0" presId="urn:microsoft.com/office/officeart/2008/layout/VerticalCurvedList"/>
    <dgm:cxn modelId="{8B30F222-6C88-4253-94FB-269CE9FF8416}" type="presOf" srcId="{AFF935E3-2506-4EAD-8F90-DBC3FADB17EB}" destId="{2B68A058-B85C-4C3C-9816-4766F205FEA6}" srcOrd="0" destOrd="0" presId="urn:microsoft.com/office/officeart/2008/layout/VerticalCurvedList"/>
    <dgm:cxn modelId="{E72B353B-F55D-451B-9F12-3000C8FDEB58}" type="presParOf" srcId="{F0A6BD5A-5113-4A54-92F4-F01900A66C4D}" destId="{6B247FFB-7CE3-44CF-B681-7396548BBCD9}" srcOrd="0" destOrd="0" presId="urn:microsoft.com/office/officeart/2008/layout/VerticalCurvedList"/>
    <dgm:cxn modelId="{7A86318D-23A1-4F06-BED3-1FF5F3AEDCD9}" type="presParOf" srcId="{6B247FFB-7CE3-44CF-B681-7396548BBCD9}" destId="{4DDBF0E3-4217-4C28-AADB-A0391A3E417B}" srcOrd="0" destOrd="0" presId="urn:microsoft.com/office/officeart/2008/layout/VerticalCurvedList"/>
    <dgm:cxn modelId="{559B679D-69CF-4280-A033-1892F83D292F}" type="presParOf" srcId="{4DDBF0E3-4217-4C28-AADB-A0391A3E417B}" destId="{653D93D6-C35D-432B-A657-3BADCB9BE6C6}" srcOrd="0" destOrd="0" presId="urn:microsoft.com/office/officeart/2008/layout/VerticalCurvedList"/>
    <dgm:cxn modelId="{EAA5DF91-B69A-4D1E-9C13-43E4E4DEBD61}" type="presParOf" srcId="{4DDBF0E3-4217-4C28-AADB-A0391A3E417B}" destId="{2B68A058-B85C-4C3C-9816-4766F205FEA6}" srcOrd="1" destOrd="0" presId="urn:microsoft.com/office/officeart/2008/layout/VerticalCurvedList"/>
    <dgm:cxn modelId="{78E2674A-2810-4364-A4F5-41A63400F5A7}" type="presParOf" srcId="{4DDBF0E3-4217-4C28-AADB-A0391A3E417B}" destId="{B75C511D-9EDB-43B6-B3D4-4C30FF80A6C1}" srcOrd="2" destOrd="0" presId="urn:microsoft.com/office/officeart/2008/layout/VerticalCurvedList"/>
    <dgm:cxn modelId="{8B0BD4F2-E991-4EE1-86DD-913FCDA1E9A3}" type="presParOf" srcId="{4DDBF0E3-4217-4C28-AADB-A0391A3E417B}" destId="{3556D24C-1690-489E-AEDC-FE09886928EE}" srcOrd="3" destOrd="0" presId="urn:microsoft.com/office/officeart/2008/layout/VerticalCurvedList"/>
    <dgm:cxn modelId="{4F185187-5976-42A2-B4D3-E40C91F01029}" type="presParOf" srcId="{6B247FFB-7CE3-44CF-B681-7396548BBCD9}" destId="{821A3A46-1A94-45E0-85B6-47A6AA947A47}" srcOrd="1" destOrd="0" presId="urn:microsoft.com/office/officeart/2008/layout/VerticalCurvedList"/>
    <dgm:cxn modelId="{E392AACB-C142-4B7D-8E1B-17ABB8A74C62}" type="presParOf" srcId="{6B247FFB-7CE3-44CF-B681-7396548BBCD9}" destId="{446DF9F4-06D9-4B4D-99E7-4C54F964BD06}" srcOrd="2" destOrd="0" presId="urn:microsoft.com/office/officeart/2008/layout/VerticalCurvedList"/>
    <dgm:cxn modelId="{0722573A-A9DD-491C-ADAF-5B47E1EDCFF6}" type="presParOf" srcId="{446DF9F4-06D9-4B4D-99E7-4C54F964BD06}" destId="{92E0EEAB-6DBC-414C-BF6A-7B2C6BBAFEE6}"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B08275-2DA9-43EF-A039-CBA7ABD92CC8}"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tr-TR"/>
        </a:p>
      </dgm:t>
    </dgm:pt>
    <dgm:pt modelId="{4A58AB32-05DE-443D-BA95-1AC8B9AD634F}">
      <dgm:prSet phldrT="[Metin]"/>
      <dgm:spPr/>
      <dgm:t>
        <a:bodyPr/>
        <a:lstStyle/>
        <a:p>
          <a:r>
            <a:rPr lang="tr-TR" dirty="0" smtClean="0"/>
            <a:t> </a:t>
          </a:r>
          <a:endParaRPr lang="tr-TR" dirty="0"/>
        </a:p>
      </dgm:t>
    </dgm:pt>
    <dgm:pt modelId="{07E1661D-FE33-4748-A0D7-544FEDDCBEB6}" type="parTrans" cxnId="{EEEB60CF-2F95-4BFB-A4E5-DBEED16890FC}">
      <dgm:prSet/>
      <dgm:spPr/>
      <dgm:t>
        <a:bodyPr/>
        <a:lstStyle/>
        <a:p>
          <a:endParaRPr lang="tr-TR"/>
        </a:p>
      </dgm:t>
    </dgm:pt>
    <dgm:pt modelId="{5BC65D17-957E-4200-BD39-3837E04A467C}" type="sibTrans" cxnId="{EEEB60CF-2F95-4BFB-A4E5-DBEED16890FC}">
      <dgm:prSet/>
      <dgm:spPr/>
      <dgm:t>
        <a:bodyPr/>
        <a:lstStyle/>
        <a:p>
          <a:endParaRPr lang="tr-TR"/>
        </a:p>
      </dgm:t>
    </dgm:pt>
    <dgm:pt modelId="{C9E1D89A-1467-40DF-ABCD-9526A956D270}">
      <dgm:prSet phldrT="[Metin]" custT="1"/>
      <dgm:spPr/>
      <dgm:t>
        <a:bodyPr/>
        <a:lstStyle/>
        <a:p>
          <a:pPr algn="just"/>
          <a:r>
            <a:rPr lang="tr-TR" sz="1600" b="0" dirty="0" smtClean="0">
              <a:latin typeface="Cambria" panose="02040503050406030204" pitchFamily="18" charset="0"/>
            </a:rPr>
            <a:t>Bir öğrenci </a:t>
          </a:r>
          <a:r>
            <a:rPr lang="tr-TR" sz="1600" b="1" dirty="0" smtClean="0">
              <a:latin typeface="Cambria" panose="02040503050406030204" pitchFamily="18" charset="0"/>
            </a:rPr>
            <a:t>en fazla iki yetenek alanından </a:t>
          </a:r>
          <a:r>
            <a:rPr lang="tr-TR" sz="1600" b="0" dirty="0" smtClean="0">
              <a:latin typeface="Cambria" panose="02040503050406030204" pitchFamily="18" charset="0"/>
            </a:rPr>
            <a:t>aday gösterilebilecektir</a:t>
          </a:r>
          <a:r>
            <a:rPr lang="tr-TR" sz="1600" b="1" dirty="0" smtClean="0">
              <a:latin typeface="Cambria" panose="02040503050406030204" pitchFamily="18" charset="0"/>
            </a:rPr>
            <a:t>.  Genel zihinsel - resim, genel zihinsel-müzik, resim-müzik.  </a:t>
          </a:r>
          <a:endParaRPr lang="tr-TR" sz="1600" b="0" dirty="0">
            <a:latin typeface="Cambria" panose="02040503050406030204" pitchFamily="18" charset="0"/>
          </a:endParaRPr>
        </a:p>
      </dgm:t>
    </dgm:pt>
    <dgm:pt modelId="{CB2FCD41-F416-42D4-8E73-6FE01F31A1C8}" type="parTrans" cxnId="{3A3A5E3B-F186-46ED-A1F7-91FC23BC5220}">
      <dgm:prSet/>
      <dgm:spPr/>
      <dgm:t>
        <a:bodyPr/>
        <a:lstStyle/>
        <a:p>
          <a:endParaRPr lang="tr-TR"/>
        </a:p>
      </dgm:t>
    </dgm:pt>
    <dgm:pt modelId="{DEDAB8E3-5769-458A-A0C5-076C2E5386CE}" type="sibTrans" cxnId="{3A3A5E3B-F186-46ED-A1F7-91FC23BC5220}">
      <dgm:prSet/>
      <dgm:spPr/>
      <dgm:t>
        <a:bodyPr/>
        <a:lstStyle/>
        <a:p>
          <a:endParaRPr lang="tr-TR"/>
        </a:p>
      </dgm:t>
    </dgm:pt>
    <dgm:pt modelId="{E10E72F6-D027-4A14-8285-FD8ABF4A9AEA}">
      <dgm:prSet phldrT="[Metin]"/>
      <dgm:spPr/>
      <dgm:t>
        <a:bodyPr/>
        <a:lstStyle/>
        <a:p>
          <a:r>
            <a:rPr lang="tr-TR" dirty="0" smtClean="0"/>
            <a:t> </a:t>
          </a:r>
          <a:endParaRPr lang="tr-TR" dirty="0"/>
        </a:p>
      </dgm:t>
    </dgm:pt>
    <dgm:pt modelId="{7BDE6DEA-66B9-4C85-BD1F-E476ABF6EBAF}" type="parTrans" cxnId="{F8E66320-078F-4726-9D36-49DD30C95125}">
      <dgm:prSet/>
      <dgm:spPr/>
      <dgm:t>
        <a:bodyPr/>
        <a:lstStyle/>
        <a:p>
          <a:endParaRPr lang="tr-TR"/>
        </a:p>
      </dgm:t>
    </dgm:pt>
    <dgm:pt modelId="{1F5DE3E0-D01E-424B-894B-6A494BB056EC}" type="sibTrans" cxnId="{F8E66320-078F-4726-9D36-49DD30C95125}">
      <dgm:prSet/>
      <dgm:spPr/>
      <dgm:t>
        <a:bodyPr/>
        <a:lstStyle/>
        <a:p>
          <a:endParaRPr lang="tr-TR"/>
        </a:p>
      </dgm:t>
    </dgm:pt>
    <dgm:pt modelId="{38366BF7-6F01-4604-977C-FC83BF75CC3A}">
      <dgm:prSet phldrT="[Metin]" custT="1"/>
      <dgm:spPr/>
      <dgm:t>
        <a:bodyPr/>
        <a:lstStyle/>
        <a:p>
          <a:pPr algn="just"/>
          <a:r>
            <a:rPr lang="tr-TR" sz="1600" b="0" dirty="0" smtClean="0">
              <a:latin typeface="Cambria" panose="02040503050406030204" pitchFamily="18" charset="0"/>
            </a:rPr>
            <a:t>Sınıf öğretmenleri tarafından önerilen öğrenciler için; </a:t>
          </a:r>
          <a:r>
            <a:rPr lang="tr-TR" sz="1600" b="1" dirty="0" smtClean="0">
              <a:latin typeface="Cambria" panose="02040503050406030204" pitchFamily="18" charset="0"/>
            </a:rPr>
            <a:t>EK 1 Gözlem </a:t>
          </a:r>
          <a:r>
            <a:rPr lang="tr-TR" sz="1600" b="1" dirty="0" err="1" smtClean="0">
              <a:latin typeface="Cambria" panose="02040503050406030204" pitchFamily="18" charset="0"/>
            </a:rPr>
            <a:t>Formu</a:t>
          </a:r>
          <a:r>
            <a:rPr lang="tr-TR" sz="1600" b="0" dirty="0" err="1" smtClean="0">
              <a:latin typeface="Cambria" panose="02040503050406030204" pitchFamily="18" charset="0"/>
            </a:rPr>
            <a:t>’nun</a:t>
          </a:r>
          <a:r>
            <a:rPr lang="tr-TR" sz="1600" b="0" dirty="0" smtClean="0">
              <a:latin typeface="Cambria" panose="02040503050406030204" pitchFamily="18" charset="0"/>
            </a:rPr>
            <a:t> çıktısı doldurularak okul yönlendirme komisyonuna teslim edilecektir.</a:t>
          </a:r>
          <a:endParaRPr lang="tr-TR" sz="1600" b="1" dirty="0">
            <a:latin typeface="Cambria" panose="02040503050406030204" pitchFamily="18" charset="0"/>
          </a:endParaRPr>
        </a:p>
      </dgm:t>
    </dgm:pt>
    <dgm:pt modelId="{F02EC941-6E6C-4FCD-ABEF-393909FBA3D4}" type="parTrans" cxnId="{73D0516D-2091-4A76-97A7-0CBAA42D5273}">
      <dgm:prSet/>
      <dgm:spPr/>
      <dgm:t>
        <a:bodyPr/>
        <a:lstStyle/>
        <a:p>
          <a:endParaRPr lang="tr-TR"/>
        </a:p>
      </dgm:t>
    </dgm:pt>
    <dgm:pt modelId="{4C063ECB-8C3C-4646-9041-CFF1C77142FE}" type="sibTrans" cxnId="{73D0516D-2091-4A76-97A7-0CBAA42D5273}">
      <dgm:prSet/>
      <dgm:spPr/>
      <dgm:t>
        <a:bodyPr/>
        <a:lstStyle/>
        <a:p>
          <a:endParaRPr lang="tr-TR"/>
        </a:p>
      </dgm:t>
    </dgm:pt>
    <dgm:pt modelId="{C47DA410-6CFE-43BC-BF16-26213E953C62}">
      <dgm:prSet phldrT="[Metin]" custT="1"/>
      <dgm:spPr/>
      <dgm:t>
        <a:bodyPr/>
        <a:lstStyle/>
        <a:p>
          <a:pPr algn="just"/>
          <a:r>
            <a:rPr lang="tr-TR" sz="1600" b="0" dirty="0" smtClean="0">
              <a:latin typeface="Cambria" panose="02040503050406030204" pitchFamily="18" charset="0"/>
            </a:rPr>
            <a:t>Komisyon tarafından okulun aday göstereceği öğrencilerin ilgili öğretmenlere tebliğ edilmesi sonrasında </a:t>
          </a:r>
          <a:r>
            <a:rPr lang="tr-TR" sz="1600" b="1" dirty="0" smtClean="0">
              <a:latin typeface="Cambria" panose="02040503050406030204" pitchFamily="18" charset="0"/>
            </a:rPr>
            <a:t>gözlem formları sınıf öğretmenleri tarafından MEBBİS/e-Okul Yönetim Bilgi Sistemleri Modülüne işlenecektir.</a:t>
          </a:r>
          <a:endParaRPr lang="tr-TR" sz="1600" b="1" dirty="0">
            <a:latin typeface="Cambria" panose="02040503050406030204" pitchFamily="18" charset="0"/>
          </a:endParaRPr>
        </a:p>
      </dgm:t>
    </dgm:pt>
    <dgm:pt modelId="{4DDC823B-BA92-44BA-B09D-1C3BCD714D2A}" type="sibTrans" cxnId="{F447BB5A-8D21-46B1-B1E2-DA06E2D0FF61}">
      <dgm:prSet/>
      <dgm:spPr/>
      <dgm:t>
        <a:bodyPr/>
        <a:lstStyle/>
        <a:p>
          <a:endParaRPr lang="tr-TR"/>
        </a:p>
      </dgm:t>
    </dgm:pt>
    <dgm:pt modelId="{0E415743-B9E4-4C38-A64F-911F9F31BB2B}" type="parTrans" cxnId="{F447BB5A-8D21-46B1-B1E2-DA06E2D0FF61}">
      <dgm:prSet/>
      <dgm:spPr/>
      <dgm:t>
        <a:bodyPr/>
        <a:lstStyle/>
        <a:p>
          <a:endParaRPr lang="tr-TR"/>
        </a:p>
      </dgm:t>
    </dgm:pt>
    <dgm:pt modelId="{32440A88-ED1B-49B2-9724-E754F34759DC}">
      <dgm:prSet phldrT="[Metin]"/>
      <dgm:spPr/>
      <dgm:t>
        <a:bodyPr/>
        <a:lstStyle/>
        <a:p>
          <a:r>
            <a:rPr lang="tr-TR" dirty="0" smtClean="0"/>
            <a:t>						</a:t>
          </a:r>
          <a:endParaRPr lang="tr-TR" dirty="0"/>
        </a:p>
      </dgm:t>
    </dgm:pt>
    <dgm:pt modelId="{456E899F-9CE1-468B-9F5B-B96D868FCC5E}" type="sibTrans" cxnId="{6298B7A9-1486-4C9D-8BCC-7F5E30A73AE3}">
      <dgm:prSet/>
      <dgm:spPr/>
      <dgm:t>
        <a:bodyPr/>
        <a:lstStyle/>
        <a:p>
          <a:endParaRPr lang="tr-TR"/>
        </a:p>
      </dgm:t>
    </dgm:pt>
    <dgm:pt modelId="{C0332BF2-1E40-491E-939C-68B55CE27D19}" type="parTrans" cxnId="{6298B7A9-1486-4C9D-8BCC-7F5E30A73AE3}">
      <dgm:prSet/>
      <dgm:spPr/>
      <dgm:t>
        <a:bodyPr/>
        <a:lstStyle/>
        <a:p>
          <a:endParaRPr lang="tr-TR"/>
        </a:p>
      </dgm:t>
    </dgm:pt>
    <dgm:pt modelId="{32293001-535B-4056-8315-9396CBD13F1F}" type="pres">
      <dgm:prSet presAssocID="{89B08275-2DA9-43EF-A039-CBA7ABD92CC8}" presName="linearFlow" presStyleCnt="0">
        <dgm:presLayoutVars>
          <dgm:dir/>
          <dgm:animLvl val="lvl"/>
          <dgm:resizeHandles val="exact"/>
        </dgm:presLayoutVars>
      </dgm:prSet>
      <dgm:spPr/>
      <dgm:t>
        <a:bodyPr/>
        <a:lstStyle/>
        <a:p>
          <a:endParaRPr lang="tr-TR"/>
        </a:p>
      </dgm:t>
    </dgm:pt>
    <dgm:pt modelId="{F4D0D466-9BE6-4E4C-AFDF-08E9F7520BCF}" type="pres">
      <dgm:prSet presAssocID="{4A58AB32-05DE-443D-BA95-1AC8B9AD634F}" presName="composite" presStyleCnt="0"/>
      <dgm:spPr/>
    </dgm:pt>
    <dgm:pt modelId="{14B916FE-5786-4DD5-B12F-33FFFFD460C7}" type="pres">
      <dgm:prSet presAssocID="{4A58AB32-05DE-443D-BA95-1AC8B9AD634F}" presName="parentText" presStyleLbl="alignNode1" presStyleIdx="0" presStyleCnt="3">
        <dgm:presLayoutVars>
          <dgm:chMax val="1"/>
          <dgm:bulletEnabled val="1"/>
        </dgm:presLayoutVars>
      </dgm:prSet>
      <dgm:spPr/>
      <dgm:t>
        <a:bodyPr/>
        <a:lstStyle/>
        <a:p>
          <a:endParaRPr lang="tr-TR"/>
        </a:p>
      </dgm:t>
    </dgm:pt>
    <dgm:pt modelId="{577FEEB0-C0D8-4B16-B8F8-D5389CA53A40}" type="pres">
      <dgm:prSet presAssocID="{4A58AB32-05DE-443D-BA95-1AC8B9AD634F}" presName="descendantText" presStyleLbl="alignAcc1" presStyleIdx="0" presStyleCnt="3" custScaleX="97819" custScaleY="94449" custLinFactNeighborX="-50">
        <dgm:presLayoutVars>
          <dgm:bulletEnabled val="1"/>
        </dgm:presLayoutVars>
      </dgm:prSet>
      <dgm:spPr/>
      <dgm:t>
        <a:bodyPr/>
        <a:lstStyle/>
        <a:p>
          <a:endParaRPr lang="tr-TR"/>
        </a:p>
      </dgm:t>
    </dgm:pt>
    <dgm:pt modelId="{A04571FF-F2C5-4D35-B9F9-5C8C8ED5BFC2}" type="pres">
      <dgm:prSet presAssocID="{5BC65D17-957E-4200-BD39-3837E04A467C}" presName="sp" presStyleCnt="0"/>
      <dgm:spPr/>
    </dgm:pt>
    <dgm:pt modelId="{B9BB266D-D876-4303-A1AD-B355BDC6A8F7}" type="pres">
      <dgm:prSet presAssocID="{E10E72F6-D027-4A14-8285-FD8ABF4A9AEA}" presName="composite" presStyleCnt="0"/>
      <dgm:spPr/>
    </dgm:pt>
    <dgm:pt modelId="{BBC0354D-C89C-4553-8AEE-FCB56C65E8EE}" type="pres">
      <dgm:prSet presAssocID="{E10E72F6-D027-4A14-8285-FD8ABF4A9AEA}" presName="parentText" presStyleLbl="alignNode1" presStyleIdx="1" presStyleCnt="3">
        <dgm:presLayoutVars>
          <dgm:chMax val="1"/>
          <dgm:bulletEnabled val="1"/>
        </dgm:presLayoutVars>
      </dgm:prSet>
      <dgm:spPr/>
      <dgm:t>
        <a:bodyPr/>
        <a:lstStyle/>
        <a:p>
          <a:endParaRPr lang="tr-TR"/>
        </a:p>
      </dgm:t>
    </dgm:pt>
    <dgm:pt modelId="{A2B45D83-A29C-49EB-A1F5-E6EA62B2BC3A}" type="pres">
      <dgm:prSet presAssocID="{E10E72F6-D027-4A14-8285-FD8ABF4A9AEA}" presName="descendantText" presStyleLbl="alignAcc1" presStyleIdx="1" presStyleCnt="3" custScaleX="97718" custScaleY="93456">
        <dgm:presLayoutVars>
          <dgm:bulletEnabled val="1"/>
        </dgm:presLayoutVars>
      </dgm:prSet>
      <dgm:spPr/>
      <dgm:t>
        <a:bodyPr/>
        <a:lstStyle/>
        <a:p>
          <a:endParaRPr lang="tr-TR"/>
        </a:p>
      </dgm:t>
    </dgm:pt>
    <dgm:pt modelId="{9DFF75ED-E6EE-4688-BA71-1D721DD2CCD1}" type="pres">
      <dgm:prSet presAssocID="{1F5DE3E0-D01E-424B-894B-6A494BB056EC}" presName="sp" presStyleCnt="0"/>
      <dgm:spPr/>
    </dgm:pt>
    <dgm:pt modelId="{5EC1E6E0-2281-49B4-A890-C61D92AF3C4F}" type="pres">
      <dgm:prSet presAssocID="{32440A88-ED1B-49B2-9724-E754F34759DC}" presName="composite" presStyleCnt="0"/>
      <dgm:spPr/>
    </dgm:pt>
    <dgm:pt modelId="{4C25E5F6-BBD6-494B-96A0-60BEC45A752D}" type="pres">
      <dgm:prSet presAssocID="{32440A88-ED1B-49B2-9724-E754F34759DC}" presName="parentText" presStyleLbl="alignNode1" presStyleIdx="2" presStyleCnt="3">
        <dgm:presLayoutVars>
          <dgm:chMax val="1"/>
          <dgm:bulletEnabled val="1"/>
        </dgm:presLayoutVars>
      </dgm:prSet>
      <dgm:spPr/>
      <dgm:t>
        <a:bodyPr/>
        <a:lstStyle/>
        <a:p>
          <a:endParaRPr lang="tr-TR"/>
        </a:p>
      </dgm:t>
    </dgm:pt>
    <dgm:pt modelId="{7BDD10B8-20C0-47A7-AA6B-A1D072FB0311}" type="pres">
      <dgm:prSet presAssocID="{32440A88-ED1B-49B2-9724-E754F34759DC}" presName="descendantText" presStyleLbl="alignAcc1" presStyleIdx="2" presStyleCnt="3" custScaleX="95704" custScaleY="100000" custLinFactNeighborX="-530" custLinFactNeighborY="2485">
        <dgm:presLayoutVars>
          <dgm:bulletEnabled val="1"/>
        </dgm:presLayoutVars>
      </dgm:prSet>
      <dgm:spPr/>
      <dgm:t>
        <a:bodyPr/>
        <a:lstStyle/>
        <a:p>
          <a:endParaRPr lang="tr-TR"/>
        </a:p>
      </dgm:t>
    </dgm:pt>
  </dgm:ptLst>
  <dgm:cxnLst>
    <dgm:cxn modelId="{9FF29989-1999-4856-AFF3-9725DB252003}" type="presOf" srcId="{C9E1D89A-1467-40DF-ABCD-9526A956D270}" destId="{577FEEB0-C0D8-4B16-B8F8-D5389CA53A40}" srcOrd="0" destOrd="0" presId="urn:microsoft.com/office/officeart/2005/8/layout/chevron2"/>
    <dgm:cxn modelId="{9A9B56E7-A1FB-494F-8631-78919D64FD27}" type="presOf" srcId="{C47DA410-6CFE-43BC-BF16-26213E953C62}" destId="{7BDD10B8-20C0-47A7-AA6B-A1D072FB0311}" srcOrd="0" destOrd="0" presId="urn:microsoft.com/office/officeart/2005/8/layout/chevron2"/>
    <dgm:cxn modelId="{6298B7A9-1486-4C9D-8BCC-7F5E30A73AE3}" srcId="{89B08275-2DA9-43EF-A039-CBA7ABD92CC8}" destId="{32440A88-ED1B-49B2-9724-E754F34759DC}" srcOrd="2" destOrd="0" parTransId="{C0332BF2-1E40-491E-939C-68B55CE27D19}" sibTransId="{456E899F-9CE1-468B-9F5B-B96D868FCC5E}"/>
    <dgm:cxn modelId="{71B612B8-FE38-49F9-A42D-55D78B485421}" type="presOf" srcId="{E10E72F6-D027-4A14-8285-FD8ABF4A9AEA}" destId="{BBC0354D-C89C-4553-8AEE-FCB56C65E8EE}" srcOrd="0" destOrd="0" presId="urn:microsoft.com/office/officeart/2005/8/layout/chevron2"/>
    <dgm:cxn modelId="{7353DCE2-0DF5-45F6-9450-9BAF522F07C2}" type="presOf" srcId="{89B08275-2DA9-43EF-A039-CBA7ABD92CC8}" destId="{32293001-535B-4056-8315-9396CBD13F1F}" srcOrd="0" destOrd="0" presId="urn:microsoft.com/office/officeart/2005/8/layout/chevron2"/>
    <dgm:cxn modelId="{F8E66320-078F-4726-9D36-49DD30C95125}" srcId="{89B08275-2DA9-43EF-A039-CBA7ABD92CC8}" destId="{E10E72F6-D027-4A14-8285-FD8ABF4A9AEA}" srcOrd="1" destOrd="0" parTransId="{7BDE6DEA-66B9-4C85-BD1F-E476ABF6EBAF}" sibTransId="{1F5DE3E0-D01E-424B-894B-6A494BB056EC}"/>
    <dgm:cxn modelId="{F724AE08-4951-4AA5-B801-6CF4F6E3688D}" type="presOf" srcId="{4A58AB32-05DE-443D-BA95-1AC8B9AD634F}" destId="{14B916FE-5786-4DD5-B12F-33FFFFD460C7}" srcOrd="0" destOrd="0" presId="urn:microsoft.com/office/officeart/2005/8/layout/chevron2"/>
    <dgm:cxn modelId="{E97C9A6C-6172-469E-A3FC-7660D5EC32AC}" type="presOf" srcId="{38366BF7-6F01-4604-977C-FC83BF75CC3A}" destId="{A2B45D83-A29C-49EB-A1F5-E6EA62B2BC3A}" srcOrd="0" destOrd="0" presId="urn:microsoft.com/office/officeart/2005/8/layout/chevron2"/>
    <dgm:cxn modelId="{F447BB5A-8D21-46B1-B1E2-DA06E2D0FF61}" srcId="{32440A88-ED1B-49B2-9724-E754F34759DC}" destId="{C47DA410-6CFE-43BC-BF16-26213E953C62}" srcOrd="0" destOrd="0" parTransId="{0E415743-B9E4-4C38-A64F-911F9F31BB2B}" sibTransId="{4DDC823B-BA92-44BA-B09D-1C3BCD714D2A}"/>
    <dgm:cxn modelId="{3A3A5E3B-F186-46ED-A1F7-91FC23BC5220}" srcId="{4A58AB32-05DE-443D-BA95-1AC8B9AD634F}" destId="{C9E1D89A-1467-40DF-ABCD-9526A956D270}" srcOrd="0" destOrd="0" parTransId="{CB2FCD41-F416-42D4-8E73-6FE01F31A1C8}" sibTransId="{DEDAB8E3-5769-458A-A0C5-076C2E5386CE}"/>
    <dgm:cxn modelId="{5F9DC5D5-0B6A-40B4-9386-209F9BAA2F5B}" type="presOf" srcId="{32440A88-ED1B-49B2-9724-E754F34759DC}" destId="{4C25E5F6-BBD6-494B-96A0-60BEC45A752D}" srcOrd="0" destOrd="0" presId="urn:microsoft.com/office/officeart/2005/8/layout/chevron2"/>
    <dgm:cxn modelId="{73D0516D-2091-4A76-97A7-0CBAA42D5273}" srcId="{E10E72F6-D027-4A14-8285-FD8ABF4A9AEA}" destId="{38366BF7-6F01-4604-977C-FC83BF75CC3A}" srcOrd="0" destOrd="0" parTransId="{F02EC941-6E6C-4FCD-ABEF-393909FBA3D4}" sibTransId="{4C063ECB-8C3C-4646-9041-CFF1C77142FE}"/>
    <dgm:cxn modelId="{EEEB60CF-2F95-4BFB-A4E5-DBEED16890FC}" srcId="{89B08275-2DA9-43EF-A039-CBA7ABD92CC8}" destId="{4A58AB32-05DE-443D-BA95-1AC8B9AD634F}" srcOrd="0" destOrd="0" parTransId="{07E1661D-FE33-4748-A0D7-544FEDDCBEB6}" sibTransId="{5BC65D17-957E-4200-BD39-3837E04A467C}"/>
    <dgm:cxn modelId="{130009D7-6CE3-4E8B-B918-D594B4BFB8CA}" type="presParOf" srcId="{32293001-535B-4056-8315-9396CBD13F1F}" destId="{F4D0D466-9BE6-4E4C-AFDF-08E9F7520BCF}" srcOrd="0" destOrd="0" presId="urn:microsoft.com/office/officeart/2005/8/layout/chevron2"/>
    <dgm:cxn modelId="{2EF5793F-9501-4F72-A9BB-BBEA12A856C2}" type="presParOf" srcId="{F4D0D466-9BE6-4E4C-AFDF-08E9F7520BCF}" destId="{14B916FE-5786-4DD5-B12F-33FFFFD460C7}" srcOrd="0" destOrd="0" presId="urn:microsoft.com/office/officeart/2005/8/layout/chevron2"/>
    <dgm:cxn modelId="{5F39BF3F-42DE-4587-AC96-8E3178D4ECF2}" type="presParOf" srcId="{F4D0D466-9BE6-4E4C-AFDF-08E9F7520BCF}" destId="{577FEEB0-C0D8-4B16-B8F8-D5389CA53A40}" srcOrd="1" destOrd="0" presId="urn:microsoft.com/office/officeart/2005/8/layout/chevron2"/>
    <dgm:cxn modelId="{24D45D4F-039B-4FE3-8E00-15361ED2D4A5}" type="presParOf" srcId="{32293001-535B-4056-8315-9396CBD13F1F}" destId="{A04571FF-F2C5-4D35-B9F9-5C8C8ED5BFC2}" srcOrd="1" destOrd="0" presId="urn:microsoft.com/office/officeart/2005/8/layout/chevron2"/>
    <dgm:cxn modelId="{CA8730A0-E49B-4F94-8341-8D9C605AA9E7}" type="presParOf" srcId="{32293001-535B-4056-8315-9396CBD13F1F}" destId="{B9BB266D-D876-4303-A1AD-B355BDC6A8F7}" srcOrd="2" destOrd="0" presId="urn:microsoft.com/office/officeart/2005/8/layout/chevron2"/>
    <dgm:cxn modelId="{FA3AADA8-CD81-40A9-A458-02CF90208112}" type="presParOf" srcId="{B9BB266D-D876-4303-A1AD-B355BDC6A8F7}" destId="{BBC0354D-C89C-4553-8AEE-FCB56C65E8EE}" srcOrd="0" destOrd="0" presId="urn:microsoft.com/office/officeart/2005/8/layout/chevron2"/>
    <dgm:cxn modelId="{9B80A42B-4B4E-44DE-A786-4BC8AA0185B0}" type="presParOf" srcId="{B9BB266D-D876-4303-A1AD-B355BDC6A8F7}" destId="{A2B45D83-A29C-49EB-A1F5-E6EA62B2BC3A}" srcOrd="1" destOrd="0" presId="urn:microsoft.com/office/officeart/2005/8/layout/chevron2"/>
    <dgm:cxn modelId="{63B12F0B-F168-4D78-87D8-7E55549D627A}" type="presParOf" srcId="{32293001-535B-4056-8315-9396CBD13F1F}" destId="{9DFF75ED-E6EE-4688-BA71-1D721DD2CCD1}" srcOrd="3" destOrd="0" presId="urn:microsoft.com/office/officeart/2005/8/layout/chevron2"/>
    <dgm:cxn modelId="{74422096-2EDF-4B91-A3E8-7D244AF48A05}" type="presParOf" srcId="{32293001-535B-4056-8315-9396CBD13F1F}" destId="{5EC1E6E0-2281-49B4-A890-C61D92AF3C4F}" srcOrd="4" destOrd="0" presId="urn:microsoft.com/office/officeart/2005/8/layout/chevron2"/>
    <dgm:cxn modelId="{1B06BCB7-E01A-44BE-B37F-6797C266D84F}" type="presParOf" srcId="{5EC1E6E0-2281-49B4-A890-C61D92AF3C4F}" destId="{4C25E5F6-BBD6-494B-96A0-60BEC45A752D}" srcOrd="0" destOrd="0" presId="urn:microsoft.com/office/officeart/2005/8/layout/chevron2"/>
    <dgm:cxn modelId="{1C1DE00F-7324-462E-B03F-6B4E1C7DA05A}" type="presParOf" srcId="{5EC1E6E0-2281-49B4-A890-C61D92AF3C4F}" destId="{7BDD10B8-20C0-47A7-AA6B-A1D072FB031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6660AA6-1972-4F83-986D-BDF391B1AF54}"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tr-TR"/>
        </a:p>
      </dgm:t>
    </dgm:pt>
    <dgm:pt modelId="{4BE1BE59-5A65-42BD-B9B6-857EABFE79B1}">
      <dgm:prSet phldrT="[Metin]" custT="1"/>
      <dgm:spPr>
        <a:solidFill>
          <a:schemeClr val="accent1"/>
        </a:solidFill>
      </dgm:spPr>
      <dgm:t>
        <a:bodyPr/>
        <a:lstStyle/>
        <a:p>
          <a:r>
            <a:rPr lang="tr-TR" sz="2400" b="1" dirty="0" smtClean="0">
              <a:solidFill>
                <a:schemeClr val="tx1"/>
              </a:solidFill>
              <a:latin typeface="Cambria" panose="02040503050406030204" pitchFamily="18" charset="0"/>
            </a:rPr>
            <a:t>Aday Gösterme Aşaması</a:t>
          </a:r>
          <a:endParaRPr lang="tr-TR" sz="2400" b="1" dirty="0">
            <a:solidFill>
              <a:schemeClr val="tx1"/>
            </a:solidFill>
            <a:latin typeface="Cambria" panose="02040503050406030204" pitchFamily="18" charset="0"/>
          </a:endParaRPr>
        </a:p>
      </dgm:t>
    </dgm:pt>
    <dgm:pt modelId="{B2AE01DD-9F7C-43F1-A392-8D05AE909B29}" type="parTrans" cxnId="{F1371A98-8F2A-4CCE-B3CF-E9090685656F}">
      <dgm:prSet/>
      <dgm:spPr/>
      <dgm:t>
        <a:bodyPr/>
        <a:lstStyle/>
        <a:p>
          <a:endParaRPr lang="tr-TR"/>
        </a:p>
      </dgm:t>
    </dgm:pt>
    <dgm:pt modelId="{AFF935E3-2506-4EAD-8F90-DBC3FADB17EB}" type="sibTrans" cxnId="{F1371A98-8F2A-4CCE-B3CF-E9090685656F}">
      <dgm:prSet/>
      <dgm:spPr/>
      <dgm:t>
        <a:bodyPr/>
        <a:lstStyle/>
        <a:p>
          <a:endParaRPr lang="tr-TR"/>
        </a:p>
      </dgm:t>
    </dgm:pt>
    <dgm:pt modelId="{F0A6BD5A-5113-4A54-92F4-F01900A66C4D}" type="pres">
      <dgm:prSet presAssocID="{56660AA6-1972-4F83-986D-BDF391B1AF54}" presName="Name0" presStyleCnt="0">
        <dgm:presLayoutVars>
          <dgm:chMax val="7"/>
          <dgm:chPref val="7"/>
          <dgm:dir/>
        </dgm:presLayoutVars>
      </dgm:prSet>
      <dgm:spPr/>
      <dgm:t>
        <a:bodyPr/>
        <a:lstStyle/>
        <a:p>
          <a:endParaRPr lang="tr-TR"/>
        </a:p>
      </dgm:t>
    </dgm:pt>
    <dgm:pt modelId="{6B247FFB-7CE3-44CF-B681-7396548BBCD9}" type="pres">
      <dgm:prSet presAssocID="{56660AA6-1972-4F83-986D-BDF391B1AF54}" presName="Name1" presStyleCnt="0"/>
      <dgm:spPr/>
    </dgm:pt>
    <dgm:pt modelId="{4DDBF0E3-4217-4C28-AADB-A0391A3E417B}" type="pres">
      <dgm:prSet presAssocID="{56660AA6-1972-4F83-986D-BDF391B1AF54}" presName="cycle" presStyleCnt="0"/>
      <dgm:spPr/>
    </dgm:pt>
    <dgm:pt modelId="{653D93D6-C35D-432B-A657-3BADCB9BE6C6}" type="pres">
      <dgm:prSet presAssocID="{56660AA6-1972-4F83-986D-BDF391B1AF54}" presName="srcNode" presStyleLbl="node1" presStyleIdx="0" presStyleCnt="1"/>
      <dgm:spPr/>
    </dgm:pt>
    <dgm:pt modelId="{2B68A058-B85C-4C3C-9816-4766F205FEA6}" type="pres">
      <dgm:prSet presAssocID="{56660AA6-1972-4F83-986D-BDF391B1AF54}" presName="conn" presStyleLbl="parChTrans1D2" presStyleIdx="0" presStyleCnt="1"/>
      <dgm:spPr/>
      <dgm:t>
        <a:bodyPr/>
        <a:lstStyle/>
        <a:p>
          <a:endParaRPr lang="tr-TR"/>
        </a:p>
      </dgm:t>
    </dgm:pt>
    <dgm:pt modelId="{B75C511D-9EDB-43B6-B3D4-4C30FF80A6C1}" type="pres">
      <dgm:prSet presAssocID="{56660AA6-1972-4F83-986D-BDF391B1AF54}" presName="extraNode" presStyleLbl="node1" presStyleIdx="0" presStyleCnt="1"/>
      <dgm:spPr/>
    </dgm:pt>
    <dgm:pt modelId="{3556D24C-1690-489E-AEDC-FE09886928EE}" type="pres">
      <dgm:prSet presAssocID="{56660AA6-1972-4F83-986D-BDF391B1AF54}" presName="dstNode" presStyleLbl="node1" presStyleIdx="0" presStyleCnt="1"/>
      <dgm:spPr/>
    </dgm:pt>
    <dgm:pt modelId="{821A3A46-1A94-45E0-85B6-47A6AA947A47}" type="pres">
      <dgm:prSet presAssocID="{4BE1BE59-5A65-42BD-B9B6-857EABFE79B1}" presName="text_1" presStyleLbl="node1" presStyleIdx="0" presStyleCnt="1" custScaleY="123082">
        <dgm:presLayoutVars>
          <dgm:bulletEnabled val="1"/>
        </dgm:presLayoutVars>
      </dgm:prSet>
      <dgm:spPr/>
      <dgm:t>
        <a:bodyPr/>
        <a:lstStyle/>
        <a:p>
          <a:endParaRPr lang="tr-TR"/>
        </a:p>
      </dgm:t>
    </dgm:pt>
    <dgm:pt modelId="{446DF9F4-06D9-4B4D-99E7-4C54F964BD06}" type="pres">
      <dgm:prSet presAssocID="{4BE1BE59-5A65-42BD-B9B6-857EABFE79B1}" presName="accent_1" presStyleCnt="0"/>
      <dgm:spPr/>
    </dgm:pt>
    <dgm:pt modelId="{92E0EEAB-6DBC-414C-BF6A-7B2C6BBAFEE6}" type="pres">
      <dgm:prSet presAssocID="{4BE1BE59-5A65-42BD-B9B6-857EABFE79B1}" presName="accentRepeatNode" presStyleLbl="solidFgAcc1" presStyleIdx="0" presStyleCnt="1" custScaleX="111551" custScaleY="101897"/>
      <dgm:spPr>
        <a:ln>
          <a:solidFill>
            <a:srgbClr val="0070C0"/>
          </a:solidFill>
        </a:ln>
      </dgm:spPr>
      <dgm:t>
        <a:bodyPr/>
        <a:lstStyle/>
        <a:p>
          <a:endParaRPr lang="tr-TR"/>
        </a:p>
      </dgm:t>
    </dgm:pt>
  </dgm:ptLst>
  <dgm:cxnLst>
    <dgm:cxn modelId="{1EC206D8-BBEB-4E54-9888-4318B99C6A23}" type="presOf" srcId="{4BE1BE59-5A65-42BD-B9B6-857EABFE79B1}" destId="{821A3A46-1A94-45E0-85B6-47A6AA947A47}" srcOrd="0" destOrd="0" presId="urn:microsoft.com/office/officeart/2008/layout/VerticalCurvedList"/>
    <dgm:cxn modelId="{F1371A98-8F2A-4CCE-B3CF-E9090685656F}" srcId="{56660AA6-1972-4F83-986D-BDF391B1AF54}" destId="{4BE1BE59-5A65-42BD-B9B6-857EABFE79B1}" srcOrd="0" destOrd="0" parTransId="{B2AE01DD-9F7C-43F1-A392-8D05AE909B29}" sibTransId="{AFF935E3-2506-4EAD-8F90-DBC3FADB17EB}"/>
    <dgm:cxn modelId="{F7A46870-9685-4B07-B8C7-E1F19741C16D}" type="presOf" srcId="{56660AA6-1972-4F83-986D-BDF391B1AF54}" destId="{F0A6BD5A-5113-4A54-92F4-F01900A66C4D}" srcOrd="0" destOrd="0" presId="urn:microsoft.com/office/officeart/2008/layout/VerticalCurvedList"/>
    <dgm:cxn modelId="{329782A5-CF25-4EE8-BC33-90072416A1A5}" type="presOf" srcId="{AFF935E3-2506-4EAD-8F90-DBC3FADB17EB}" destId="{2B68A058-B85C-4C3C-9816-4766F205FEA6}" srcOrd="0" destOrd="0" presId="urn:microsoft.com/office/officeart/2008/layout/VerticalCurvedList"/>
    <dgm:cxn modelId="{80650E2B-1964-44BC-A128-D21C038A831B}" type="presParOf" srcId="{F0A6BD5A-5113-4A54-92F4-F01900A66C4D}" destId="{6B247FFB-7CE3-44CF-B681-7396548BBCD9}" srcOrd="0" destOrd="0" presId="urn:microsoft.com/office/officeart/2008/layout/VerticalCurvedList"/>
    <dgm:cxn modelId="{D0AD321A-037E-4EFF-8AF3-A5D8DE65C288}" type="presParOf" srcId="{6B247FFB-7CE3-44CF-B681-7396548BBCD9}" destId="{4DDBF0E3-4217-4C28-AADB-A0391A3E417B}" srcOrd="0" destOrd="0" presId="urn:microsoft.com/office/officeart/2008/layout/VerticalCurvedList"/>
    <dgm:cxn modelId="{03BBE6EE-5F05-4CFA-882B-CB7EE0642712}" type="presParOf" srcId="{4DDBF0E3-4217-4C28-AADB-A0391A3E417B}" destId="{653D93D6-C35D-432B-A657-3BADCB9BE6C6}" srcOrd="0" destOrd="0" presId="urn:microsoft.com/office/officeart/2008/layout/VerticalCurvedList"/>
    <dgm:cxn modelId="{551ECB07-FC6D-42F0-8C70-557F9E23098E}" type="presParOf" srcId="{4DDBF0E3-4217-4C28-AADB-A0391A3E417B}" destId="{2B68A058-B85C-4C3C-9816-4766F205FEA6}" srcOrd="1" destOrd="0" presId="urn:microsoft.com/office/officeart/2008/layout/VerticalCurvedList"/>
    <dgm:cxn modelId="{1E14BABE-E8B4-4DA6-951A-C28DB79B695C}" type="presParOf" srcId="{4DDBF0E3-4217-4C28-AADB-A0391A3E417B}" destId="{B75C511D-9EDB-43B6-B3D4-4C30FF80A6C1}" srcOrd="2" destOrd="0" presId="urn:microsoft.com/office/officeart/2008/layout/VerticalCurvedList"/>
    <dgm:cxn modelId="{93C65478-EA09-4960-95E6-4A218AB1EFE5}" type="presParOf" srcId="{4DDBF0E3-4217-4C28-AADB-A0391A3E417B}" destId="{3556D24C-1690-489E-AEDC-FE09886928EE}" srcOrd="3" destOrd="0" presId="urn:microsoft.com/office/officeart/2008/layout/VerticalCurvedList"/>
    <dgm:cxn modelId="{2C7F6A04-5824-4C62-82CB-B964D800777B}" type="presParOf" srcId="{6B247FFB-7CE3-44CF-B681-7396548BBCD9}" destId="{821A3A46-1A94-45E0-85B6-47A6AA947A47}" srcOrd="1" destOrd="0" presId="urn:microsoft.com/office/officeart/2008/layout/VerticalCurvedList"/>
    <dgm:cxn modelId="{34DBEB0D-06E6-44CF-8FB5-B630582C0399}" type="presParOf" srcId="{6B247FFB-7CE3-44CF-B681-7396548BBCD9}" destId="{446DF9F4-06D9-4B4D-99E7-4C54F964BD06}" srcOrd="2" destOrd="0" presId="urn:microsoft.com/office/officeart/2008/layout/VerticalCurvedList"/>
    <dgm:cxn modelId="{726322AD-35E4-4D78-9B3C-0D7A1A6C635F}" type="presParOf" srcId="{446DF9F4-06D9-4B4D-99E7-4C54F964BD06}" destId="{92E0EEAB-6DBC-414C-BF6A-7B2C6BBAFEE6}"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6660AA6-1972-4F83-986D-BDF391B1AF54}"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tr-TR"/>
        </a:p>
      </dgm:t>
    </dgm:pt>
    <dgm:pt modelId="{4BE1BE59-5A65-42BD-B9B6-857EABFE79B1}">
      <dgm:prSet phldrT="[Metin]" custT="1"/>
      <dgm:spPr>
        <a:solidFill>
          <a:schemeClr val="accent1"/>
        </a:solidFill>
      </dgm:spPr>
      <dgm:t>
        <a:bodyPr/>
        <a:lstStyle/>
        <a:p>
          <a:r>
            <a:rPr lang="tr-TR" sz="2400" b="1" dirty="0" smtClean="0">
              <a:solidFill>
                <a:schemeClr val="tx1"/>
              </a:solidFill>
              <a:latin typeface="Cambria" panose="02040503050406030204" pitchFamily="18" charset="0"/>
            </a:rPr>
            <a:t>Aday Gösterme Aşaması</a:t>
          </a:r>
          <a:endParaRPr lang="tr-TR" sz="2400" b="1" dirty="0">
            <a:solidFill>
              <a:schemeClr val="tx1"/>
            </a:solidFill>
            <a:latin typeface="Cambria" panose="02040503050406030204" pitchFamily="18" charset="0"/>
          </a:endParaRPr>
        </a:p>
      </dgm:t>
    </dgm:pt>
    <dgm:pt modelId="{B2AE01DD-9F7C-43F1-A392-8D05AE909B29}" type="parTrans" cxnId="{F1371A98-8F2A-4CCE-B3CF-E9090685656F}">
      <dgm:prSet/>
      <dgm:spPr/>
      <dgm:t>
        <a:bodyPr/>
        <a:lstStyle/>
        <a:p>
          <a:endParaRPr lang="tr-TR"/>
        </a:p>
      </dgm:t>
    </dgm:pt>
    <dgm:pt modelId="{AFF935E3-2506-4EAD-8F90-DBC3FADB17EB}" type="sibTrans" cxnId="{F1371A98-8F2A-4CCE-B3CF-E9090685656F}">
      <dgm:prSet/>
      <dgm:spPr/>
      <dgm:t>
        <a:bodyPr/>
        <a:lstStyle/>
        <a:p>
          <a:endParaRPr lang="tr-TR"/>
        </a:p>
      </dgm:t>
    </dgm:pt>
    <dgm:pt modelId="{F0A6BD5A-5113-4A54-92F4-F01900A66C4D}" type="pres">
      <dgm:prSet presAssocID="{56660AA6-1972-4F83-986D-BDF391B1AF54}" presName="Name0" presStyleCnt="0">
        <dgm:presLayoutVars>
          <dgm:chMax val="7"/>
          <dgm:chPref val="7"/>
          <dgm:dir/>
        </dgm:presLayoutVars>
      </dgm:prSet>
      <dgm:spPr/>
      <dgm:t>
        <a:bodyPr/>
        <a:lstStyle/>
        <a:p>
          <a:endParaRPr lang="tr-TR"/>
        </a:p>
      </dgm:t>
    </dgm:pt>
    <dgm:pt modelId="{6B247FFB-7CE3-44CF-B681-7396548BBCD9}" type="pres">
      <dgm:prSet presAssocID="{56660AA6-1972-4F83-986D-BDF391B1AF54}" presName="Name1" presStyleCnt="0"/>
      <dgm:spPr/>
    </dgm:pt>
    <dgm:pt modelId="{4DDBF0E3-4217-4C28-AADB-A0391A3E417B}" type="pres">
      <dgm:prSet presAssocID="{56660AA6-1972-4F83-986D-BDF391B1AF54}" presName="cycle" presStyleCnt="0"/>
      <dgm:spPr/>
    </dgm:pt>
    <dgm:pt modelId="{653D93D6-C35D-432B-A657-3BADCB9BE6C6}" type="pres">
      <dgm:prSet presAssocID="{56660AA6-1972-4F83-986D-BDF391B1AF54}" presName="srcNode" presStyleLbl="node1" presStyleIdx="0" presStyleCnt="1"/>
      <dgm:spPr/>
    </dgm:pt>
    <dgm:pt modelId="{2B68A058-B85C-4C3C-9816-4766F205FEA6}" type="pres">
      <dgm:prSet presAssocID="{56660AA6-1972-4F83-986D-BDF391B1AF54}" presName="conn" presStyleLbl="parChTrans1D2" presStyleIdx="0" presStyleCnt="1"/>
      <dgm:spPr/>
      <dgm:t>
        <a:bodyPr/>
        <a:lstStyle/>
        <a:p>
          <a:endParaRPr lang="tr-TR"/>
        </a:p>
      </dgm:t>
    </dgm:pt>
    <dgm:pt modelId="{B75C511D-9EDB-43B6-B3D4-4C30FF80A6C1}" type="pres">
      <dgm:prSet presAssocID="{56660AA6-1972-4F83-986D-BDF391B1AF54}" presName="extraNode" presStyleLbl="node1" presStyleIdx="0" presStyleCnt="1"/>
      <dgm:spPr/>
    </dgm:pt>
    <dgm:pt modelId="{3556D24C-1690-489E-AEDC-FE09886928EE}" type="pres">
      <dgm:prSet presAssocID="{56660AA6-1972-4F83-986D-BDF391B1AF54}" presName="dstNode" presStyleLbl="node1" presStyleIdx="0" presStyleCnt="1"/>
      <dgm:spPr/>
    </dgm:pt>
    <dgm:pt modelId="{821A3A46-1A94-45E0-85B6-47A6AA947A47}" type="pres">
      <dgm:prSet presAssocID="{4BE1BE59-5A65-42BD-B9B6-857EABFE79B1}" presName="text_1" presStyleLbl="node1" presStyleIdx="0" presStyleCnt="1" custScaleY="123082" custLinFactNeighborY="4596">
        <dgm:presLayoutVars>
          <dgm:bulletEnabled val="1"/>
        </dgm:presLayoutVars>
      </dgm:prSet>
      <dgm:spPr/>
      <dgm:t>
        <a:bodyPr/>
        <a:lstStyle/>
        <a:p>
          <a:endParaRPr lang="tr-TR"/>
        </a:p>
      </dgm:t>
    </dgm:pt>
    <dgm:pt modelId="{446DF9F4-06D9-4B4D-99E7-4C54F964BD06}" type="pres">
      <dgm:prSet presAssocID="{4BE1BE59-5A65-42BD-B9B6-857EABFE79B1}" presName="accent_1" presStyleCnt="0"/>
      <dgm:spPr/>
    </dgm:pt>
    <dgm:pt modelId="{92E0EEAB-6DBC-414C-BF6A-7B2C6BBAFEE6}" type="pres">
      <dgm:prSet presAssocID="{4BE1BE59-5A65-42BD-B9B6-857EABFE79B1}" presName="accentRepeatNode" presStyleLbl="solidFgAcc1" presStyleIdx="0" presStyleCnt="1" custScaleX="111551" custScaleY="101897"/>
      <dgm:spPr>
        <a:ln>
          <a:solidFill>
            <a:srgbClr val="0070C0"/>
          </a:solidFill>
        </a:ln>
      </dgm:spPr>
      <dgm:t>
        <a:bodyPr/>
        <a:lstStyle/>
        <a:p>
          <a:endParaRPr lang="tr-TR"/>
        </a:p>
      </dgm:t>
    </dgm:pt>
  </dgm:ptLst>
  <dgm:cxnLst>
    <dgm:cxn modelId="{F1371A98-8F2A-4CCE-B3CF-E9090685656F}" srcId="{56660AA6-1972-4F83-986D-BDF391B1AF54}" destId="{4BE1BE59-5A65-42BD-B9B6-857EABFE79B1}" srcOrd="0" destOrd="0" parTransId="{B2AE01DD-9F7C-43F1-A392-8D05AE909B29}" sibTransId="{AFF935E3-2506-4EAD-8F90-DBC3FADB17EB}"/>
    <dgm:cxn modelId="{1A2AA983-2523-478C-A87F-561BA85FD789}" type="presOf" srcId="{4BE1BE59-5A65-42BD-B9B6-857EABFE79B1}" destId="{821A3A46-1A94-45E0-85B6-47A6AA947A47}" srcOrd="0" destOrd="0" presId="urn:microsoft.com/office/officeart/2008/layout/VerticalCurvedList"/>
    <dgm:cxn modelId="{C87AE5B5-81C9-44A3-A2DD-9355CAE8D551}" type="presOf" srcId="{AFF935E3-2506-4EAD-8F90-DBC3FADB17EB}" destId="{2B68A058-B85C-4C3C-9816-4766F205FEA6}" srcOrd="0" destOrd="0" presId="urn:microsoft.com/office/officeart/2008/layout/VerticalCurvedList"/>
    <dgm:cxn modelId="{AB3F6163-A923-41AC-AFCF-DBD73E3505E8}" type="presOf" srcId="{56660AA6-1972-4F83-986D-BDF391B1AF54}" destId="{F0A6BD5A-5113-4A54-92F4-F01900A66C4D}" srcOrd="0" destOrd="0" presId="urn:microsoft.com/office/officeart/2008/layout/VerticalCurvedList"/>
    <dgm:cxn modelId="{A0DFE26B-2B19-4FE2-9DE9-3DB385214A40}" type="presParOf" srcId="{F0A6BD5A-5113-4A54-92F4-F01900A66C4D}" destId="{6B247FFB-7CE3-44CF-B681-7396548BBCD9}" srcOrd="0" destOrd="0" presId="urn:microsoft.com/office/officeart/2008/layout/VerticalCurvedList"/>
    <dgm:cxn modelId="{53DC7583-66FF-4DF2-A1C7-BD0D8F381041}" type="presParOf" srcId="{6B247FFB-7CE3-44CF-B681-7396548BBCD9}" destId="{4DDBF0E3-4217-4C28-AADB-A0391A3E417B}" srcOrd="0" destOrd="0" presId="urn:microsoft.com/office/officeart/2008/layout/VerticalCurvedList"/>
    <dgm:cxn modelId="{1A0C8C0F-4F5A-4E81-88C4-F511098D7033}" type="presParOf" srcId="{4DDBF0E3-4217-4C28-AADB-A0391A3E417B}" destId="{653D93D6-C35D-432B-A657-3BADCB9BE6C6}" srcOrd="0" destOrd="0" presId="urn:microsoft.com/office/officeart/2008/layout/VerticalCurvedList"/>
    <dgm:cxn modelId="{D9FB2D84-6D3F-45A5-8A5A-8955B8CEBFB9}" type="presParOf" srcId="{4DDBF0E3-4217-4C28-AADB-A0391A3E417B}" destId="{2B68A058-B85C-4C3C-9816-4766F205FEA6}" srcOrd="1" destOrd="0" presId="urn:microsoft.com/office/officeart/2008/layout/VerticalCurvedList"/>
    <dgm:cxn modelId="{B131C2AF-C188-4D08-A3CB-F370ED056700}" type="presParOf" srcId="{4DDBF0E3-4217-4C28-AADB-A0391A3E417B}" destId="{B75C511D-9EDB-43B6-B3D4-4C30FF80A6C1}" srcOrd="2" destOrd="0" presId="urn:microsoft.com/office/officeart/2008/layout/VerticalCurvedList"/>
    <dgm:cxn modelId="{2BC2A7F5-E9DE-4CE1-97FD-F1CC89EECCB0}" type="presParOf" srcId="{4DDBF0E3-4217-4C28-AADB-A0391A3E417B}" destId="{3556D24C-1690-489E-AEDC-FE09886928EE}" srcOrd="3" destOrd="0" presId="urn:microsoft.com/office/officeart/2008/layout/VerticalCurvedList"/>
    <dgm:cxn modelId="{4CBA828B-A9EB-4819-BF54-F96B5983FE8A}" type="presParOf" srcId="{6B247FFB-7CE3-44CF-B681-7396548BBCD9}" destId="{821A3A46-1A94-45E0-85B6-47A6AA947A47}" srcOrd="1" destOrd="0" presId="urn:microsoft.com/office/officeart/2008/layout/VerticalCurvedList"/>
    <dgm:cxn modelId="{3143A243-210D-45FD-8AF7-F0DA151507C8}" type="presParOf" srcId="{6B247FFB-7CE3-44CF-B681-7396548BBCD9}" destId="{446DF9F4-06D9-4B4D-99E7-4C54F964BD06}" srcOrd="2" destOrd="0" presId="urn:microsoft.com/office/officeart/2008/layout/VerticalCurvedList"/>
    <dgm:cxn modelId="{573371AB-D634-4853-B104-66E85D50E3C2}" type="presParOf" srcId="{446DF9F4-06D9-4B4D-99E7-4C54F964BD06}" destId="{92E0EEAB-6DBC-414C-BF6A-7B2C6BBAFEE6}"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6660AA6-1972-4F83-986D-BDF391B1AF54}"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tr-TR"/>
        </a:p>
      </dgm:t>
    </dgm:pt>
    <dgm:pt modelId="{4BE1BE59-5A65-42BD-B9B6-857EABFE79B1}">
      <dgm:prSet phldrT="[Metin]" custT="1"/>
      <dgm:spPr>
        <a:solidFill>
          <a:schemeClr val="accent1"/>
        </a:solidFill>
      </dgm:spPr>
      <dgm:t>
        <a:bodyPr/>
        <a:lstStyle/>
        <a:p>
          <a:r>
            <a:rPr lang="tr-TR" sz="2400" b="1" dirty="0" smtClean="0">
              <a:solidFill>
                <a:schemeClr val="tx1"/>
              </a:solidFill>
              <a:latin typeface="Cambria" panose="02040503050406030204" pitchFamily="18" charset="0"/>
            </a:rPr>
            <a:t>Aday Gösterme Aşaması</a:t>
          </a:r>
          <a:endParaRPr lang="tr-TR" sz="2400" b="1" dirty="0">
            <a:solidFill>
              <a:schemeClr val="tx1"/>
            </a:solidFill>
            <a:latin typeface="Cambria" panose="02040503050406030204" pitchFamily="18" charset="0"/>
          </a:endParaRPr>
        </a:p>
      </dgm:t>
    </dgm:pt>
    <dgm:pt modelId="{B2AE01DD-9F7C-43F1-A392-8D05AE909B29}" type="parTrans" cxnId="{F1371A98-8F2A-4CCE-B3CF-E9090685656F}">
      <dgm:prSet/>
      <dgm:spPr/>
      <dgm:t>
        <a:bodyPr/>
        <a:lstStyle/>
        <a:p>
          <a:endParaRPr lang="tr-TR"/>
        </a:p>
      </dgm:t>
    </dgm:pt>
    <dgm:pt modelId="{AFF935E3-2506-4EAD-8F90-DBC3FADB17EB}" type="sibTrans" cxnId="{F1371A98-8F2A-4CCE-B3CF-E9090685656F}">
      <dgm:prSet/>
      <dgm:spPr/>
      <dgm:t>
        <a:bodyPr/>
        <a:lstStyle/>
        <a:p>
          <a:endParaRPr lang="tr-TR"/>
        </a:p>
      </dgm:t>
    </dgm:pt>
    <dgm:pt modelId="{F0A6BD5A-5113-4A54-92F4-F01900A66C4D}" type="pres">
      <dgm:prSet presAssocID="{56660AA6-1972-4F83-986D-BDF391B1AF54}" presName="Name0" presStyleCnt="0">
        <dgm:presLayoutVars>
          <dgm:chMax val="7"/>
          <dgm:chPref val="7"/>
          <dgm:dir/>
        </dgm:presLayoutVars>
      </dgm:prSet>
      <dgm:spPr/>
      <dgm:t>
        <a:bodyPr/>
        <a:lstStyle/>
        <a:p>
          <a:endParaRPr lang="tr-TR"/>
        </a:p>
      </dgm:t>
    </dgm:pt>
    <dgm:pt modelId="{6B247FFB-7CE3-44CF-B681-7396548BBCD9}" type="pres">
      <dgm:prSet presAssocID="{56660AA6-1972-4F83-986D-BDF391B1AF54}" presName="Name1" presStyleCnt="0"/>
      <dgm:spPr/>
    </dgm:pt>
    <dgm:pt modelId="{4DDBF0E3-4217-4C28-AADB-A0391A3E417B}" type="pres">
      <dgm:prSet presAssocID="{56660AA6-1972-4F83-986D-BDF391B1AF54}" presName="cycle" presStyleCnt="0"/>
      <dgm:spPr/>
    </dgm:pt>
    <dgm:pt modelId="{653D93D6-C35D-432B-A657-3BADCB9BE6C6}" type="pres">
      <dgm:prSet presAssocID="{56660AA6-1972-4F83-986D-BDF391B1AF54}" presName="srcNode" presStyleLbl="node1" presStyleIdx="0" presStyleCnt="1"/>
      <dgm:spPr/>
    </dgm:pt>
    <dgm:pt modelId="{2B68A058-B85C-4C3C-9816-4766F205FEA6}" type="pres">
      <dgm:prSet presAssocID="{56660AA6-1972-4F83-986D-BDF391B1AF54}" presName="conn" presStyleLbl="parChTrans1D2" presStyleIdx="0" presStyleCnt="1"/>
      <dgm:spPr/>
      <dgm:t>
        <a:bodyPr/>
        <a:lstStyle/>
        <a:p>
          <a:endParaRPr lang="tr-TR"/>
        </a:p>
      </dgm:t>
    </dgm:pt>
    <dgm:pt modelId="{B75C511D-9EDB-43B6-B3D4-4C30FF80A6C1}" type="pres">
      <dgm:prSet presAssocID="{56660AA6-1972-4F83-986D-BDF391B1AF54}" presName="extraNode" presStyleLbl="node1" presStyleIdx="0" presStyleCnt="1"/>
      <dgm:spPr/>
    </dgm:pt>
    <dgm:pt modelId="{3556D24C-1690-489E-AEDC-FE09886928EE}" type="pres">
      <dgm:prSet presAssocID="{56660AA6-1972-4F83-986D-BDF391B1AF54}" presName="dstNode" presStyleLbl="node1" presStyleIdx="0" presStyleCnt="1"/>
      <dgm:spPr/>
    </dgm:pt>
    <dgm:pt modelId="{821A3A46-1A94-45E0-85B6-47A6AA947A47}" type="pres">
      <dgm:prSet presAssocID="{4BE1BE59-5A65-42BD-B9B6-857EABFE79B1}" presName="text_1" presStyleLbl="node1" presStyleIdx="0" presStyleCnt="1" custScaleY="123082">
        <dgm:presLayoutVars>
          <dgm:bulletEnabled val="1"/>
        </dgm:presLayoutVars>
      </dgm:prSet>
      <dgm:spPr/>
      <dgm:t>
        <a:bodyPr/>
        <a:lstStyle/>
        <a:p>
          <a:endParaRPr lang="tr-TR"/>
        </a:p>
      </dgm:t>
    </dgm:pt>
    <dgm:pt modelId="{446DF9F4-06D9-4B4D-99E7-4C54F964BD06}" type="pres">
      <dgm:prSet presAssocID="{4BE1BE59-5A65-42BD-B9B6-857EABFE79B1}" presName="accent_1" presStyleCnt="0"/>
      <dgm:spPr/>
    </dgm:pt>
    <dgm:pt modelId="{92E0EEAB-6DBC-414C-BF6A-7B2C6BBAFEE6}" type="pres">
      <dgm:prSet presAssocID="{4BE1BE59-5A65-42BD-B9B6-857EABFE79B1}" presName="accentRepeatNode" presStyleLbl="solidFgAcc1" presStyleIdx="0" presStyleCnt="1" custScaleX="111551" custScaleY="101897"/>
      <dgm:spPr>
        <a:ln>
          <a:solidFill>
            <a:srgbClr val="0070C0"/>
          </a:solidFill>
        </a:ln>
      </dgm:spPr>
      <dgm:t>
        <a:bodyPr/>
        <a:lstStyle/>
        <a:p>
          <a:endParaRPr lang="tr-TR"/>
        </a:p>
      </dgm:t>
    </dgm:pt>
  </dgm:ptLst>
  <dgm:cxnLst>
    <dgm:cxn modelId="{F1371A98-8F2A-4CCE-B3CF-E9090685656F}" srcId="{56660AA6-1972-4F83-986D-BDF391B1AF54}" destId="{4BE1BE59-5A65-42BD-B9B6-857EABFE79B1}" srcOrd="0" destOrd="0" parTransId="{B2AE01DD-9F7C-43F1-A392-8D05AE909B29}" sibTransId="{AFF935E3-2506-4EAD-8F90-DBC3FADB17EB}"/>
    <dgm:cxn modelId="{97957D29-66D8-438F-B073-EA35455777F1}" type="presOf" srcId="{AFF935E3-2506-4EAD-8F90-DBC3FADB17EB}" destId="{2B68A058-B85C-4C3C-9816-4766F205FEA6}" srcOrd="0" destOrd="0" presId="urn:microsoft.com/office/officeart/2008/layout/VerticalCurvedList"/>
    <dgm:cxn modelId="{DAC79BC0-1A77-4965-9368-36D87E05D277}" type="presOf" srcId="{4BE1BE59-5A65-42BD-B9B6-857EABFE79B1}" destId="{821A3A46-1A94-45E0-85B6-47A6AA947A47}" srcOrd="0" destOrd="0" presId="urn:microsoft.com/office/officeart/2008/layout/VerticalCurvedList"/>
    <dgm:cxn modelId="{C60450DC-ECA4-454B-8E97-6253730905C5}" type="presOf" srcId="{56660AA6-1972-4F83-986D-BDF391B1AF54}" destId="{F0A6BD5A-5113-4A54-92F4-F01900A66C4D}" srcOrd="0" destOrd="0" presId="urn:microsoft.com/office/officeart/2008/layout/VerticalCurvedList"/>
    <dgm:cxn modelId="{9CD9FDE0-3F8A-4EEE-9592-713401169BB6}" type="presParOf" srcId="{F0A6BD5A-5113-4A54-92F4-F01900A66C4D}" destId="{6B247FFB-7CE3-44CF-B681-7396548BBCD9}" srcOrd="0" destOrd="0" presId="urn:microsoft.com/office/officeart/2008/layout/VerticalCurvedList"/>
    <dgm:cxn modelId="{577EF3F0-CF6B-451F-835B-5FEE72CF0664}" type="presParOf" srcId="{6B247FFB-7CE3-44CF-B681-7396548BBCD9}" destId="{4DDBF0E3-4217-4C28-AADB-A0391A3E417B}" srcOrd="0" destOrd="0" presId="urn:microsoft.com/office/officeart/2008/layout/VerticalCurvedList"/>
    <dgm:cxn modelId="{D3A7B1D5-AE4A-485A-9D12-EE54C5049DF5}" type="presParOf" srcId="{4DDBF0E3-4217-4C28-AADB-A0391A3E417B}" destId="{653D93D6-C35D-432B-A657-3BADCB9BE6C6}" srcOrd="0" destOrd="0" presId="urn:microsoft.com/office/officeart/2008/layout/VerticalCurvedList"/>
    <dgm:cxn modelId="{B0B7A023-0206-4637-B054-BF509644C375}" type="presParOf" srcId="{4DDBF0E3-4217-4C28-AADB-A0391A3E417B}" destId="{2B68A058-B85C-4C3C-9816-4766F205FEA6}" srcOrd="1" destOrd="0" presId="urn:microsoft.com/office/officeart/2008/layout/VerticalCurvedList"/>
    <dgm:cxn modelId="{613E5CEF-E01A-4A1C-B52D-C182151448AE}" type="presParOf" srcId="{4DDBF0E3-4217-4C28-AADB-A0391A3E417B}" destId="{B75C511D-9EDB-43B6-B3D4-4C30FF80A6C1}" srcOrd="2" destOrd="0" presId="urn:microsoft.com/office/officeart/2008/layout/VerticalCurvedList"/>
    <dgm:cxn modelId="{0EF57389-D537-4FD8-B4C7-F91CB72D68CE}" type="presParOf" srcId="{4DDBF0E3-4217-4C28-AADB-A0391A3E417B}" destId="{3556D24C-1690-489E-AEDC-FE09886928EE}" srcOrd="3" destOrd="0" presId="urn:microsoft.com/office/officeart/2008/layout/VerticalCurvedList"/>
    <dgm:cxn modelId="{E4BF444C-2225-4CC7-A256-617712270B87}" type="presParOf" srcId="{6B247FFB-7CE3-44CF-B681-7396548BBCD9}" destId="{821A3A46-1A94-45E0-85B6-47A6AA947A47}" srcOrd="1" destOrd="0" presId="urn:microsoft.com/office/officeart/2008/layout/VerticalCurvedList"/>
    <dgm:cxn modelId="{BE27DCCA-BCC3-4B92-B29D-CDF8541A959A}" type="presParOf" srcId="{6B247FFB-7CE3-44CF-B681-7396548BBCD9}" destId="{446DF9F4-06D9-4B4D-99E7-4C54F964BD06}" srcOrd="2" destOrd="0" presId="urn:microsoft.com/office/officeart/2008/layout/VerticalCurvedList"/>
    <dgm:cxn modelId="{5C6DFAE6-3BB0-4F21-AC29-DF91E52D0608}" type="presParOf" srcId="{446DF9F4-06D9-4B4D-99E7-4C54F964BD06}" destId="{92E0EEAB-6DBC-414C-BF6A-7B2C6BBAFEE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FBDCB32-B09B-446C-866D-ED7FBAEE6BC3}" type="doc">
      <dgm:prSet loTypeId="urn:microsoft.com/office/officeart/2008/layout/VerticalAccentList" loCatId="list" qsTypeId="urn:microsoft.com/office/officeart/2005/8/quickstyle/simple1" qsCatId="simple" csTypeId="urn:microsoft.com/office/officeart/2005/8/colors/colorful5" csCatId="colorful" phldr="1"/>
      <dgm:spPr/>
      <dgm:t>
        <a:bodyPr/>
        <a:lstStyle/>
        <a:p>
          <a:endParaRPr lang="tr-TR"/>
        </a:p>
      </dgm:t>
    </dgm:pt>
    <dgm:pt modelId="{6BEFFA75-81C5-40D3-80A3-1EE19D4D62C6}">
      <dgm:prSet phldrT="[Metin]" custT="1"/>
      <dgm:spPr/>
      <dgm:t>
        <a:bodyPr/>
        <a:lstStyle/>
        <a:p>
          <a:pPr algn="just"/>
          <a:r>
            <a:rPr lang="tr-TR" sz="2000" dirty="0" smtClean="0">
              <a:solidFill>
                <a:schemeClr val="tx1"/>
              </a:solidFill>
              <a:latin typeface="Albertus MT" panose="020E0602030304020304" pitchFamily="34" charset="0"/>
            </a:rPr>
            <a:t>Aday gösterilecek öğrencilerin sınıf bazlı listelerini ilgili sınıf öğretmenlerine </a:t>
          </a:r>
          <a:r>
            <a:rPr lang="tr-TR" sz="2000" smtClean="0">
              <a:solidFill>
                <a:schemeClr val="tx1"/>
              </a:solidFill>
              <a:latin typeface="Albertus MT" panose="020E0602030304020304" pitchFamily="34" charset="0"/>
            </a:rPr>
            <a:t>tebliğ etmek.</a:t>
          </a:r>
          <a:endParaRPr lang="tr-TR" sz="2000" dirty="0">
            <a:solidFill>
              <a:schemeClr val="tx1"/>
            </a:solidFill>
            <a:latin typeface="Albertus MT" panose="020E0602030304020304" pitchFamily="34" charset="0"/>
          </a:endParaRPr>
        </a:p>
      </dgm:t>
    </dgm:pt>
    <dgm:pt modelId="{F81B53D9-C54D-4697-9128-ACCC0D25F05B}" type="parTrans" cxnId="{263133EA-FC86-43FB-8626-D3E646CDB6AF}">
      <dgm:prSet/>
      <dgm:spPr/>
      <dgm:t>
        <a:bodyPr/>
        <a:lstStyle/>
        <a:p>
          <a:endParaRPr lang="tr-TR" sz="2000">
            <a:solidFill>
              <a:schemeClr val="tx1"/>
            </a:solidFill>
          </a:endParaRPr>
        </a:p>
      </dgm:t>
    </dgm:pt>
    <dgm:pt modelId="{76DC9620-4B3C-4DEA-9A93-BB064DE2FBAA}" type="sibTrans" cxnId="{263133EA-FC86-43FB-8626-D3E646CDB6AF}">
      <dgm:prSet/>
      <dgm:spPr/>
      <dgm:t>
        <a:bodyPr/>
        <a:lstStyle/>
        <a:p>
          <a:endParaRPr lang="tr-TR" sz="2000">
            <a:solidFill>
              <a:schemeClr val="tx1"/>
            </a:solidFill>
          </a:endParaRPr>
        </a:p>
      </dgm:t>
    </dgm:pt>
    <dgm:pt modelId="{E121A273-47AE-43EA-A027-CAE4D9CC07A4}">
      <dgm:prSet phldrT="[Metin]" custT="1"/>
      <dgm:spPr/>
      <dgm:t>
        <a:bodyPr/>
        <a:lstStyle/>
        <a:p>
          <a:pPr algn="just"/>
          <a:r>
            <a:rPr lang="tr-TR" sz="2000" dirty="0" smtClean="0">
              <a:solidFill>
                <a:schemeClr val="tx1"/>
              </a:solidFill>
              <a:latin typeface="Albertus MT" panose="020E0602030304020304" pitchFamily="34" charset="0"/>
            </a:rPr>
            <a:t>Resim ve müzik yetenek alanları ön değerlendirme uygulamalarında gerekli ortamı sağlamaktır.</a:t>
          </a:r>
          <a:endParaRPr lang="tr-TR" sz="2000" dirty="0">
            <a:solidFill>
              <a:schemeClr val="tx1"/>
            </a:solidFill>
            <a:latin typeface="Albertus MT" panose="020E0602030304020304" pitchFamily="34" charset="0"/>
          </a:endParaRPr>
        </a:p>
      </dgm:t>
    </dgm:pt>
    <dgm:pt modelId="{FFF5FBD0-A9FB-4C47-BEF4-04BF0CC53799}" type="parTrans" cxnId="{5338AB4A-3DC8-4A69-8F01-F7FFB52E9ACA}">
      <dgm:prSet/>
      <dgm:spPr/>
      <dgm:t>
        <a:bodyPr/>
        <a:lstStyle/>
        <a:p>
          <a:endParaRPr lang="tr-TR" sz="2000">
            <a:solidFill>
              <a:schemeClr val="tx1"/>
            </a:solidFill>
          </a:endParaRPr>
        </a:p>
      </dgm:t>
    </dgm:pt>
    <dgm:pt modelId="{F6A06BDC-9B34-4A1D-9651-DD58458015C5}" type="sibTrans" cxnId="{5338AB4A-3DC8-4A69-8F01-F7FFB52E9ACA}">
      <dgm:prSet/>
      <dgm:spPr/>
      <dgm:t>
        <a:bodyPr/>
        <a:lstStyle/>
        <a:p>
          <a:endParaRPr lang="tr-TR" sz="2000">
            <a:solidFill>
              <a:schemeClr val="tx1"/>
            </a:solidFill>
          </a:endParaRPr>
        </a:p>
      </dgm:t>
    </dgm:pt>
    <dgm:pt modelId="{A6B1B0EC-2B1E-4522-8368-3E622FF4DA17}">
      <dgm:prSet phldrT="[Metin]" custT="1"/>
      <dgm:spPr/>
      <dgm:t>
        <a:bodyPr/>
        <a:lstStyle/>
        <a:p>
          <a:endParaRPr lang="tr-TR" sz="2000" dirty="0" smtClean="0">
            <a:solidFill>
              <a:schemeClr val="tx1"/>
            </a:solidFill>
            <a:latin typeface="Albertus MT" panose="020E0602030304020304" pitchFamily="34" charset="0"/>
          </a:endParaRPr>
        </a:p>
        <a:p>
          <a:r>
            <a:rPr lang="tr-TR" sz="2000" b="1" u="sng" dirty="0" smtClean="0">
              <a:solidFill>
                <a:schemeClr val="tx1"/>
              </a:solidFill>
              <a:latin typeface="Albertus MT" panose="020E0602030304020304" pitchFamily="34" charset="0"/>
            </a:rPr>
            <a:t>Okul Yönlendirme Komisyonunun Görevleri :</a:t>
          </a:r>
        </a:p>
        <a:p>
          <a:endParaRPr lang="tr-TR" sz="1400" b="1" u="sng" dirty="0" smtClean="0">
            <a:solidFill>
              <a:schemeClr val="tx1"/>
            </a:solidFill>
            <a:latin typeface="Albertus MT" panose="020E0602030304020304" pitchFamily="34" charset="0"/>
          </a:endParaRPr>
        </a:p>
        <a:p>
          <a:r>
            <a:rPr lang="tr-TR" sz="2000" dirty="0" smtClean="0">
              <a:solidFill>
                <a:schemeClr val="tx1"/>
              </a:solidFill>
              <a:latin typeface="Albertus MT" panose="020E0602030304020304" pitchFamily="34" charset="0"/>
            </a:rPr>
            <a:t>Gözlem formlarını değerlendirerek aday gösterilecek öğrencileri belirlemek</a:t>
          </a:r>
          <a:r>
            <a:rPr lang="tr-TR" sz="2000" dirty="0" smtClean="0">
              <a:solidFill>
                <a:schemeClr val="tx1"/>
              </a:solidFill>
              <a:latin typeface="Albertus MT Lt" panose="020E0502030304020304" pitchFamily="34" charset="0"/>
            </a:rPr>
            <a:t>.</a:t>
          </a:r>
          <a:endParaRPr lang="tr-TR" sz="2000" dirty="0">
            <a:solidFill>
              <a:schemeClr val="tx1"/>
            </a:solidFill>
          </a:endParaRPr>
        </a:p>
      </dgm:t>
    </dgm:pt>
    <dgm:pt modelId="{2392A431-2F91-4CBD-906F-BFA641374855}" type="sibTrans" cxnId="{5895377C-A66E-4FC0-8F5F-30ACA6796788}">
      <dgm:prSet/>
      <dgm:spPr/>
      <dgm:t>
        <a:bodyPr/>
        <a:lstStyle/>
        <a:p>
          <a:endParaRPr lang="tr-TR" sz="2000">
            <a:solidFill>
              <a:schemeClr val="tx1"/>
            </a:solidFill>
          </a:endParaRPr>
        </a:p>
      </dgm:t>
    </dgm:pt>
    <dgm:pt modelId="{D3A56384-E40C-43F9-B778-78EBAEA93E40}" type="parTrans" cxnId="{5895377C-A66E-4FC0-8F5F-30ACA6796788}">
      <dgm:prSet/>
      <dgm:spPr/>
      <dgm:t>
        <a:bodyPr/>
        <a:lstStyle/>
        <a:p>
          <a:endParaRPr lang="tr-TR" sz="2000">
            <a:solidFill>
              <a:schemeClr val="tx1"/>
            </a:solidFill>
          </a:endParaRPr>
        </a:p>
      </dgm:t>
    </dgm:pt>
    <dgm:pt modelId="{84F9469F-9699-475E-A22A-30CC6040C8A6}" type="pres">
      <dgm:prSet presAssocID="{CFBDCB32-B09B-446C-866D-ED7FBAEE6BC3}" presName="Name0" presStyleCnt="0">
        <dgm:presLayoutVars>
          <dgm:chMax/>
          <dgm:chPref/>
          <dgm:dir/>
        </dgm:presLayoutVars>
      </dgm:prSet>
      <dgm:spPr/>
      <dgm:t>
        <a:bodyPr/>
        <a:lstStyle/>
        <a:p>
          <a:endParaRPr lang="tr-TR"/>
        </a:p>
      </dgm:t>
    </dgm:pt>
    <dgm:pt modelId="{ADB992E3-08D9-473E-AE39-614CFADA4885}" type="pres">
      <dgm:prSet presAssocID="{A6B1B0EC-2B1E-4522-8368-3E622FF4DA17}" presName="parenttextcomposite" presStyleCnt="0"/>
      <dgm:spPr/>
    </dgm:pt>
    <dgm:pt modelId="{498EA0F7-BA6F-4F62-B56F-1D9551583051}" type="pres">
      <dgm:prSet presAssocID="{A6B1B0EC-2B1E-4522-8368-3E622FF4DA17}" presName="parenttext" presStyleLbl="revTx" presStyleIdx="0" presStyleCnt="3" custScaleX="98228" custScaleY="14524">
        <dgm:presLayoutVars>
          <dgm:chMax/>
          <dgm:chPref val="2"/>
          <dgm:bulletEnabled val="1"/>
        </dgm:presLayoutVars>
      </dgm:prSet>
      <dgm:spPr/>
      <dgm:t>
        <a:bodyPr/>
        <a:lstStyle/>
        <a:p>
          <a:endParaRPr lang="tr-TR"/>
        </a:p>
      </dgm:t>
    </dgm:pt>
    <dgm:pt modelId="{9DBF83D4-D047-4C67-A6B4-BA56945D0FB0}" type="pres">
      <dgm:prSet presAssocID="{A6B1B0EC-2B1E-4522-8368-3E622FF4DA17}" presName="parallelogramComposite" presStyleCnt="0"/>
      <dgm:spPr/>
    </dgm:pt>
    <dgm:pt modelId="{F497F4FB-0E34-4CFF-B486-92102DD79EB8}" type="pres">
      <dgm:prSet presAssocID="{A6B1B0EC-2B1E-4522-8368-3E622FF4DA17}" presName="parallelogram1" presStyleLbl="alignNode1" presStyleIdx="0" presStyleCnt="21"/>
      <dgm:spPr/>
    </dgm:pt>
    <dgm:pt modelId="{C7D7F2B7-B34F-4FCD-90A0-2CEA68F1531A}" type="pres">
      <dgm:prSet presAssocID="{A6B1B0EC-2B1E-4522-8368-3E622FF4DA17}" presName="parallelogram2" presStyleLbl="alignNode1" presStyleIdx="1" presStyleCnt="21"/>
      <dgm:spPr/>
    </dgm:pt>
    <dgm:pt modelId="{2355668F-EE0B-42B7-B721-AA14D8432718}" type="pres">
      <dgm:prSet presAssocID="{A6B1B0EC-2B1E-4522-8368-3E622FF4DA17}" presName="parallelogram3" presStyleLbl="alignNode1" presStyleIdx="2" presStyleCnt="21"/>
      <dgm:spPr/>
    </dgm:pt>
    <dgm:pt modelId="{3B1CABDD-2F4A-4B2F-806B-BF7BD2F2E7C6}" type="pres">
      <dgm:prSet presAssocID="{A6B1B0EC-2B1E-4522-8368-3E622FF4DA17}" presName="parallelogram4" presStyleLbl="alignNode1" presStyleIdx="3" presStyleCnt="21"/>
      <dgm:spPr/>
    </dgm:pt>
    <dgm:pt modelId="{65739876-E069-4B57-9DB9-977F6EA01C9C}" type="pres">
      <dgm:prSet presAssocID="{A6B1B0EC-2B1E-4522-8368-3E622FF4DA17}" presName="parallelogram5" presStyleLbl="alignNode1" presStyleIdx="4" presStyleCnt="21"/>
      <dgm:spPr/>
    </dgm:pt>
    <dgm:pt modelId="{2F8B4885-3BD1-4700-9A87-04B15DB4A066}" type="pres">
      <dgm:prSet presAssocID="{A6B1B0EC-2B1E-4522-8368-3E622FF4DA17}" presName="parallelogram6" presStyleLbl="alignNode1" presStyleIdx="5" presStyleCnt="21"/>
      <dgm:spPr/>
    </dgm:pt>
    <dgm:pt modelId="{AF4D309B-F20A-4866-B77F-29973F76965E}" type="pres">
      <dgm:prSet presAssocID="{A6B1B0EC-2B1E-4522-8368-3E622FF4DA17}" presName="parallelogram7" presStyleLbl="alignNode1" presStyleIdx="6" presStyleCnt="21"/>
      <dgm:spPr/>
    </dgm:pt>
    <dgm:pt modelId="{37BAC528-20CD-452D-94C9-FAC6DC3273F3}" type="pres">
      <dgm:prSet presAssocID="{2392A431-2F91-4CBD-906F-BFA641374855}" presName="sibTrans" presStyleCnt="0"/>
      <dgm:spPr/>
    </dgm:pt>
    <dgm:pt modelId="{6216281A-6B96-4ED8-ABDA-46C130F68434}" type="pres">
      <dgm:prSet presAssocID="{6BEFFA75-81C5-40D3-80A3-1EE19D4D62C6}" presName="parenttextcomposite" presStyleCnt="0"/>
      <dgm:spPr/>
    </dgm:pt>
    <dgm:pt modelId="{FB6A30FE-3353-4459-91F5-5F03BFD985DC}" type="pres">
      <dgm:prSet presAssocID="{6BEFFA75-81C5-40D3-80A3-1EE19D4D62C6}" presName="parenttext" presStyleLbl="revTx" presStyleIdx="1" presStyleCnt="3">
        <dgm:presLayoutVars>
          <dgm:chMax/>
          <dgm:chPref val="2"/>
          <dgm:bulletEnabled val="1"/>
        </dgm:presLayoutVars>
      </dgm:prSet>
      <dgm:spPr/>
      <dgm:t>
        <a:bodyPr/>
        <a:lstStyle/>
        <a:p>
          <a:endParaRPr lang="tr-TR"/>
        </a:p>
      </dgm:t>
    </dgm:pt>
    <dgm:pt modelId="{1EE1CF27-F06F-4867-AB9D-3A35AAF34298}" type="pres">
      <dgm:prSet presAssocID="{6BEFFA75-81C5-40D3-80A3-1EE19D4D62C6}" presName="parallelogramComposite" presStyleCnt="0"/>
      <dgm:spPr/>
    </dgm:pt>
    <dgm:pt modelId="{D5524D24-F938-41C0-9885-F26EF5D57C4F}" type="pres">
      <dgm:prSet presAssocID="{6BEFFA75-81C5-40D3-80A3-1EE19D4D62C6}" presName="parallelogram1" presStyleLbl="alignNode1" presStyleIdx="7" presStyleCnt="21"/>
      <dgm:spPr/>
    </dgm:pt>
    <dgm:pt modelId="{F19CA0A2-B9A9-4263-B792-D2C9FAB84B80}" type="pres">
      <dgm:prSet presAssocID="{6BEFFA75-81C5-40D3-80A3-1EE19D4D62C6}" presName="parallelogram2" presStyleLbl="alignNode1" presStyleIdx="8" presStyleCnt="21"/>
      <dgm:spPr/>
    </dgm:pt>
    <dgm:pt modelId="{11121E68-C44C-4D35-A3BD-793C48E7116E}" type="pres">
      <dgm:prSet presAssocID="{6BEFFA75-81C5-40D3-80A3-1EE19D4D62C6}" presName="parallelogram3" presStyleLbl="alignNode1" presStyleIdx="9" presStyleCnt="21"/>
      <dgm:spPr/>
    </dgm:pt>
    <dgm:pt modelId="{01DB4083-CE34-41F2-8FD9-C7A499EDF347}" type="pres">
      <dgm:prSet presAssocID="{6BEFFA75-81C5-40D3-80A3-1EE19D4D62C6}" presName="parallelogram4" presStyleLbl="alignNode1" presStyleIdx="10" presStyleCnt="21"/>
      <dgm:spPr/>
    </dgm:pt>
    <dgm:pt modelId="{794653C7-66A5-48F7-8103-8D52726D67BD}" type="pres">
      <dgm:prSet presAssocID="{6BEFFA75-81C5-40D3-80A3-1EE19D4D62C6}" presName="parallelogram5" presStyleLbl="alignNode1" presStyleIdx="11" presStyleCnt="21"/>
      <dgm:spPr/>
    </dgm:pt>
    <dgm:pt modelId="{4BE198D2-DE99-4D77-9CFD-786A40754358}" type="pres">
      <dgm:prSet presAssocID="{6BEFFA75-81C5-40D3-80A3-1EE19D4D62C6}" presName="parallelogram6" presStyleLbl="alignNode1" presStyleIdx="12" presStyleCnt="21"/>
      <dgm:spPr/>
    </dgm:pt>
    <dgm:pt modelId="{E08CC195-0DE9-4E58-A500-0FB04B446C20}" type="pres">
      <dgm:prSet presAssocID="{6BEFFA75-81C5-40D3-80A3-1EE19D4D62C6}" presName="parallelogram7" presStyleLbl="alignNode1" presStyleIdx="13" presStyleCnt="21"/>
      <dgm:spPr/>
    </dgm:pt>
    <dgm:pt modelId="{E0802DAA-AA09-43EA-B0E3-424C5C4953A7}" type="pres">
      <dgm:prSet presAssocID="{76DC9620-4B3C-4DEA-9A93-BB064DE2FBAA}" presName="sibTrans" presStyleCnt="0"/>
      <dgm:spPr/>
    </dgm:pt>
    <dgm:pt modelId="{A98C75CF-0A68-4DFE-951E-EE22B45CA0A7}" type="pres">
      <dgm:prSet presAssocID="{E121A273-47AE-43EA-A027-CAE4D9CC07A4}" presName="parenttextcomposite" presStyleCnt="0"/>
      <dgm:spPr/>
    </dgm:pt>
    <dgm:pt modelId="{C45F6950-9571-4399-9462-FFE7C62142FA}" type="pres">
      <dgm:prSet presAssocID="{E121A273-47AE-43EA-A027-CAE4D9CC07A4}" presName="parenttext" presStyleLbl="revTx" presStyleIdx="2" presStyleCnt="3">
        <dgm:presLayoutVars>
          <dgm:chMax/>
          <dgm:chPref val="2"/>
          <dgm:bulletEnabled val="1"/>
        </dgm:presLayoutVars>
      </dgm:prSet>
      <dgm:spPr/>
      <dgm:t>
        <a:bodyPr/>
        <a:lstStyle/>
        <a:p>
          <a:endParaRPr lang="tr-TR"/>
        </a:p>
      </dgm:t>
    </dgm:pt>
    <dgm:pt modelId="{C6C38676-FCA8-442A-8AD7-370C4B7FF71B}" type="pres">
      <dgm:prSet presAssocID="{E121A273-47AE-43EA-A027-CAE4D9CC07A4}" presName="parallelogramComposite" presStyleCnt="0"/>
      <dgm:spPr/>
    </dgm:pt>
    <dgm:pt modelId="{0E9B21B9-088F-470C-A48A-70C38D306AAC}" type="pres">
      <dgm:prSet presAssocID="{E121A273-47AE-43EA-A027-CAE4D9CC07A4}" presName="parallelogram1" presStyleLbl="alignNode1" presStyleIdx="14" presStyleCnt="21"/>
      <dgm:spPr/>
    </dgm:pt>
    <dgm:pt modelId="{613B51D5-D815-4C88-8E24-3590ADDA41C8}" type="pres">
      <dgm:prSet presAssocID="{E121A273-47AE-43EA-A027-CAE4D9CC07A4}" presName="parallelogram2" presStyleLbl="alignNode1" presStyleIdx="15" presStyleCnt="21"/>
      <dgm:spPr/>
    </dgm:pt>
    <dgm:pt modelId="{04FD440B-9C93-4258-A89B-0720E61991B6}" type="pres">
      <dgm:prSet presAssocID="{E121A273-47AE-43EA-A027-CAE4D9CC07A4}" presName="parallelogram3" presStyleLbl="alignNode1" presStyleIdx="16" presStyleCnt="21"/>
      <dgm:spPr/>
    </dgm:pt>
    <dgm:pt modelId="{597A5014-419E-43EE-A955-DBD6A6E2CC67}" type="pres">
      <dgm:prSet presAssocID="{E121A273-47AE-43EA-A027-CAE4D9CC07A4}" presName="parallelogram4" presStyleLbl="alignNode1" presStyleIdx="17" presStyleCnt="21"/>
      <dgm:spPr/>
    </dgm:pt>
    <dgm:pt modelId="{94A4496F-3F0E-47B7-BA3B-CDCD633161C8}" type="pres">
      <dgm:prSet presAssocID="{E121A273-47AE-43EA-A027-CAE4D9CC07A4}" presName="parallelogram5" presStyleLbl="alignNode1" presStyleIdx="18" presStyleCnt="21"/>
      <dgm:spPr/>
    </dgm:pt>
    <dgm:pt modelId="{31822F2E-F1CC-4D0A-8702-52D7D3148047}" type="pres">
      <dgm:prSet presAssocID="{E121A273-47AE-43EA-A027-CAE4D9CC07A4}" presName="parallelogram6" presStyleLbl="alignNode1" presStyleIdx="19" presStyleCnt="21"/>
      <dgm:spPr/>
    </dgm:pt>
    <dgm:pt modelId="{F5295FCB-6275-4F4F-9A50-06178332588A}" type="pres">
      <dgm:prSet presAssocID="{E121A273-47AE-43EA-A027-CAE4D9CC07A4}" presName="parallelogram7" presStyleLbl="alignNode1" presStyleIdx="20" presStyleCnt="21"/>
      <dgm:spPr/>
    </dgm:pt>
  </dgm:ptLst>
  <dgm:cxnLst>
    <dgm:cxn modelId="{86F11EA1-3FC1-420E-A67B-17C57FE83696}" type="presOf" srcId="{E121A273-47AE-43EA-A027-CAE4D9CC07A4}" destId="{C45F6950-9571-4399-9462-FFE7C62142FA}" srcOrd="0" destOrd="0" presId="urn:microsoft.com/office/officeart/2008/layout/VerticalAccentList"/>
    <dgm:cxn modelId="{5338AB4A-3DC8-4A69-8F01-F7FFB52E9ACA}" srcId="{CFBDCB32-B09B-446C-866D-ED7FBAEE6BC3}" destId="{E121A273-47AE-43EA-A027-CAE4D9CC07A4}" srcOrd="2" destOrd="0" parTransId="{FFF5FBD0-A9FB-4C47-BEF4-04BF0CC53799}" sibTransId="{F6A06BDC-9B34-4A1D-9651-DD58458015C5}"/>
    <dgm:cxn modelId="{5895377C-A66E-4FC0-8F5F-30ACA6796788}" srcId="{CFBDCB32-B09B-446C-866D-ED7FBAEE6BC3}" destId="{A6B1B0EC-2B1E-4522-8368-3E622FF4DA17}" srcOrd="0" destOrd="0" parTransId="{D3A56384-E40C-43F9-B778-78EBAEA93E40}" sibTransId="{2392A431-2F91-4CBD-906F-BFA641374855}"/>
    <dgm:cxn modelId="{F241FBB6-E891-45AA-9E5D-5EC85984DEBE}" type="presOf" srcId="{6BEFFA75-81C5-40D3-80A3-1EE19D4D62C6}" destId="{FB6A30FE-3353-4459-91F5-5F03BFD985DC}" srcOrd="0" destOrd="0" presId="urn:microsoft.com/office/officeart/2008/layout/VerticalAccentList"/>
    <dgm:cxn modelId="{E41D26D3-CBA3-4245-8D0E-1E863B13606D}" type="presOf" srcId="{CFBDCB32-B09B-446C-866D-ED7FBAEE6BC3}" destId="{84F9469F-9699-475E-A22A-30CC6040C8A6}" srcOrd="0" destOrd="0" presId="urn:microsoft.com/office/officeart/2008/layout/VerticalAccentList"/>
    <dgm:cxn modelId="{8E843D58-824E-4B0D-AB03-4DDEC1115B71}" type="presOf" srcId="{A6B1B0EC-2B1E-4522-8368-3E622FF4DA17}" destId="{498EA0F7-BA6F-4F62-B56F-1D9551583051}" srcOrd="0" destOrd="0" presId="urn:microsoft.com/office/officeart/2008/layout/VerticalAccentList"/>
    <dgm:cxn modelId="{263133EA-FC86-43FB-8626-D3E646CDB6AF}" srcId="{CFBDCB32-B09B-446C-866D-ED7FBAEE6BC3}" destId="{6BEFFA75-81C5-40D3-80A3-1EE19D4D62C6}" srcOrd="1" destOrd="0" parTransId="{F81B53D9-C54D-4697-9128-ACCC0D25F05B}" sibTransId="{76DC9620-4B3C-4DEA-9A93-BB064DE2FBAA}"/>
    <dgm:cxn modelId="{ECE33456-51F2-41A8-8677-2FBDF0D0339C}" type="presParOf" srcId="{84F9469F-9699-475E-A22A-30CC6040C8A6}" destId="{ADB992E3-08D9-473E-AE39-614CFADA4885}" srcOrd="0" destOrd="0" presId="urn:microsoft.com/office/officeart/2008/layout/VerticalAccentList"/>
    <dgm:cxn modelId="{D33D11F4-EBF0-455B-A081-842C8C4AF052}" type="presParOf" srcId="{ADB992E3-08D9-473E-AE39-614CFADA4885}" destId="{498EA0F7-BA6F-4F62-B56F-1D9551583051}" srcOrd="0" destOrd="0" presId="urn:microsoft.com/office/officeart/2008/layout/VerticalAccentList"/>
    <dgm:cxn modelId="{A8749289-9567-4D13-88D7-96BA3676AA02}" type="presParOf" srcId="{84F9469F-9699-475E-A22A-30CC6040C8A6}" destId="{9DBF83D4-D047-4C67-A6B4-BA56945D0FB0}" srcOrd="1" destOrd="0" presId="urn:microsoft.com/office/officeart/2008/layout/VerticalAccentList"/>
    <dgm:cxn modelId="{76B911E1-4CC2-43C7-A2CF-9EC5F2BFBA65}" type="presParOf" srcId="{9DBF83D4-D047-4C67-A6B4-BA56945D0FB0}" destId="{F497F4FB-0E34-4CFF-B486-92102DD79EB8}" srcOrd="0" destOrd="0" presId="urn:microsoft.com/office/officeart/2008/layout/VerticalAccentList"/>
    <dgm:cxn modelId="{A9C2A634-0557-43CD-96F1-4ED96BA037E0}" type="presParOf" srcId="{9DBF83D4-D047-4C67-A6B4-BA56945D0FB0}" destId="{C7D7F2B7-B34F-4FCD-90A0-2CEA68F1531A}" srcOrd="1" destOrd="0" presId="urn:microsoft.com/office/officeart/2008/layout/VerticalAccentList"/>
    <dgm:cxn modelId="{296B55BF-4FA1-445F-ADEE-017E04A5B003}" type="presParOf" srcId="{9DBF83D4-D047-4C67-A6B4-BA56945D0FB0}" destId="{2355668F-EE0B-42B7-B721-AA14D8432718}" srcOrd="2" destOrd="0" presId="urn:microsoft.com/office/officeart/2008/layout/VerticalAccentList"/>
    <dgm:cxn modelId="{08787550-CAD9-4B05-80EA-C449F92393A2}" type="presParOf" srcId="{9DBF83D4-D047-4C67-A6B4-BA56945D0FB0}" destId="{3B1CABDD-2F4A-4B2F-806B-BF7BD2F2E7C6}" srcOrd="3" destOrd="0" presId="urn:microsoft.com/office/officeart/2008/layout/VerticalAccentList"/>
    <dgm:cxn modelId="{ACBBF93C-58AE-4E88-A520-D65AB6BFF0D7}" type="presParOf" srcId="{9DBF83D4-D047-4C67-A6B4-BA56945D0FB0}" destId="{65739876-E069-4B57-9DB9-977F6EA01C9C}" srcOrd="4" destOrd="0" presId="urn:microsoft.com/office/officeart/2008/layout/VerticalAccentList"/>
    <dgm:cxn modelId="{60B3D94A-7183-4140-9074-370E90D6E496}" type="presParOf" srcId="{9DBF83D4-D047-4C67-A6B4-BA56945D0FB0}" destId="{2F8B4885-3BD1-4700-9A87-04B15DB4A066}" srcOrd="5" destOrd="0" presId="urn:microsoft.com/office/officeart/2008/layout/VerticalAccentList"/>
    <dgm:cxn modelId="{9D00A629-6F3C-4EBD-A769-34F0BFB812BF}" type="presParOf" srcId="{9DBF83D4-D047-4C67-A6B4-BA56945D0FB0}" destId="{AF4D309B-F20A-4866-B77F-29973F76965E}" srcOrd="6" destOrd="0" presId="urn:microsoft.com/office/officeart/2008/layout/VerticalAccentList"/>
    <dgm:cxn modelId="{1DDE648C-CA14-46C6-BBEA-303C7D3D0453}" type="presParOf" srcId="{84F9469F-9699-475E-A22A-30CC6040C8A6}" destId="{37BAC528-20CD-452D-94C9-FAC6DC3273F3}" srcOrd="2" destOrd="0" presId="urn:microsoft.com/office/officeart/2008/layout/VerticalAccentList"/>
    <dgm:cxn modelId="{9EE0C479-D343-4448-8FFD-8CEC38F0DE95}" type="presParOf" srcId="{84F9469F-9699-475E-A22A-30CC6040C8A6}" destId="{6216281A-6B96-4ED8-ABDA-46C130F68434}" srcOrd="3" destOrd="0" presId="urn:microsoft.com/office/officeart/2008/layout/VerticalAccentList"/>
    <dgm:cxn modelId="{AAA30659-40EA-4C94-B25B-16B49FD91777}" type="presParOf" srcId="{6216281A-6B96-4ED8-ABDA-46C130F68434}" destId="{FB6A30FE-3353-4459-91F5-5F03BFD985DC}" srcOrd="0" destOrd="0" presId="urn:microsoft.com/office/officeart/2008/layout/VerticalAccentList"/>
    <dgm:cxn modelId="{D62E9C50-1461-4C2E-8E0D-56A3D74D014D}" type="presParOf" srcId="{84F9469F-9699-475E-A22A-30CC6040C8A6}" destId="{1EE1CF27-F06F-4867-AB9D-3A35AAF34298}" srcOrd="4" destOrd="0" presId="urn:microsoft.com/office/officeart/2008/layout/VerticalAccentList"/>
    <dgm:cxn modelId="{65EF6ED6-EF3B-43A1-AEBE-9A697E3AAA3E}" type="presParOf" srcId="{1EE1CF27-F06F-4867-AB9D-3A35AAF34298}" destId="{D5524D24-F938-41C0-9885-F26EF5D57C4F}" srcOrd="0" destOrd="0" presId="urn:microsoft.com/office/officeart/2008/layout/VerticalAccentList"/>
    <dgm:cxn modelId="{A7E0A1BC-26EA-4206-BB62-E2750774B6DE}" type="presParOf" srcId="{1EE1CF27-F06F-4867-AB9D-3A35AAF34298}" destId="{F19CA0A2-B9A9-4263-B792-D2C9FAB84B80}" srcOrd="1" destOrd="0" presId="urn:microsoft.com/office/officeart/2008/layout/VerticalAccentList"/>
    <dgm:cxn modelId="{1BB728A1-CC75-4BA8-9A82-F50E719E1467}" type="presParOf" srcId="{1EE1CF27-F06F-4867-AB9D-3A35AAF34298}" destId="{11121E68-C44C-4D35-A3BD-793C48E7116E}" srcOrd="2" destOrd="0" presId="urn:microsoft.com/office/officeart/2008/layout/VerticalAccentList"/>
    <dgm:cxn modelId="{A0E28E3D-E944-4AED-BD3C-F3384C1302C7}" type="presParOf" srcId="{1EE1CF27-F06F-4867-AB9D-3A35AAF34298}" destId="{01DB4083-CE34-41F2-8FD9-C7A499EDF347}" srcOrd="3" destOrd="0" presId="urn:microsoft.com/office/officeart/2008/layout/VerticalAccentList"/>
    <dgm:cxn modelId="{6D2D4BFA-41D5-4AC5-8DD8-D666FA9DE729}" type="presParOf" srcId="{1EE1CF27-F06F-4867-AB9D-3A35AAF34298}" destId="{794653C7-66A5-48F7-8103-8D52726D67BD}" srcOrd="4" destOrd="0" presId="urn:microsoft.com/office/officeart/2008/layout/VerticalAccentList"/>
    <dgm:cxn modelId="{FA193979-ED56-4D3F-A5E4-A397DE5C9B78}" type="presParOf" srcId="{1EE1CF27-F06F-4867-AB9D-3A35AAF34298}" destId="{4BE198D2-DE99-4D77-9CFD-786A40754358}" srcOrd="5" destOrd="0" presId="urn:microsoft.com/office/officeart/2008/layout/VerticalAccentList"/>
    <dgm:cxn modelId="{16C363AE-B85E-4F20-BD70-FADE124E42B4}" type="presParOf" srcId="{1EE1CF27-F06F-4867-AB9D-3A35AAF34298}" destId="{E08CC195-0DE9-4E58-A500-0FB04B446C20}" srcOrd="6" destOrd="0" presId="urn:microsoft.com/office/officeart/2008/layout/VerticalAccentList"/>
    <dgm:cxn modelId="{E734A9A8-2D6A-4A7E-961A-8C664D174B6A}" type="presParOf" srcId="{84F9469F-9699-475E-A22A-30CC6040C8A6}" destId="{E0802DAA-AA09-43EA-B0E3-424C5C4953A7}" srcOrd="5" destOrd="0" presId="urn:microsoft.com/office/officeart/2008/layout/VerticalAccentList"/>
    <dgm:cxn modelId="{5791FAA8-01F7-48E1-B32B-896C40222ADF}" type="presParOf" srcId="{84F9469F-9699-475E-A22A-30CC6040C8A6}" destId="{A98C75CF-0A68-4DFE-951E-EE22B45CA0A7}" srcOrd="6" destOrd="0" presId="urn:microsoft.com/office/officeart/2008/layout/VerticalAccentList"/>
    <dgm:cxn modelId="{ED4A7D1D-E33C-49EF-95DE-B5E25C971BC0}" type="presParOf" srcId="{A98C75CF-0A68-4DFE-951E-EE22B45CA0A7}" destId="{C45F6950-9571-4399-9462-FFE7C62142FA}" srcOrd="0" destOrd="0" presId="urn:microsoft.com/office/officeart/2008/layout/VerticalAccentList"/>
    <dgm:cxn modelId="{418A5F4E-00D9-472C-BCF4-66DD26D253B0}" type="presParOf" srcId="{84F9469F-9699-475E-A22A-30CC6040C8A6}" destId="{C6C38676-FCA8-442A-8AD7-370C4B7FF71B}" srcOrd="7" destOrd="0" presId="urn:microsoft.com/office/officeart/2008/layout/VerticalAccentList"/>
    <dgm:cxn modelId="{D62DB091-8773-4C37-B92E-9F0C84F5FB62}" type="presParOf" srcId="{C6C38676-FCA8-442A-8AD7-370C4B7FF71B}" destId="{0E9B21B9-088F-470C-A48A-70C38D306AAC}" srcOrd="0" destOrd="0" presId="urn:microsoft.com/office/officeart/2008/layout/VerticalAccentList"/>
    <dgm:cxn modelId="{86453607-DD2D-41DE-8E41-82EF9D18BC7D}" type="presParOf" srcId="{C6C38676-FCA8-442A-8AD7-370C4B7FF71B}" destId="{613B51D5-D815-4C88-8E24-3590ADDA41C8}" srcOrd="1" destOrd="0" presId="urn:microsoft.com/office/officeart/2008/layout/VerticalAccentList"/>
    <dgm:cxn modelId="{F7022A71-04D7-442B-A454-24848DC80BFC}" type="presParOf" srcId="{C6C38676-FCA8-442A-8AD7-370C4B7FF71B}" destId="{04FD440B-9C93-4258-A89B-0720E61991B6}" srcOrd="2" destOrd="0" presId="urn:microsoft.com/office/officeart/2008/layout/VerticalAccentList"/>
    <dgm:cxn modelId="{1B5437FC-FA38-49B7-A2F7-4B1C9FEA1D9D}" type="presParOf" srcId="{C6C38676-FCA8-442A-8AD7-370C4B7FF71B}" destId="{597A5014-419E-43EE-A955-DBD6A6E2CC67}" srcOrd="3" destOrd="0" presId="urn:microsoft.com/office/officeart/2008/layout/VerticalAccentList"/>
    <dgm:cxn modelId="{19D1011E-044C-4DCF-A4DD-CBEA7B31A3F0}" type="presParOf" srcId="{C6C38676-FCA8-442A-8AD7-370C4B7FF71B}" destId="{94A4496F-3F0E-47B7-BA3B-CDCD633161C8}" srcOrd="4" destOrd="0" presId="urn:microsoft.com/office/officeart/2008/layout/VerticalAccentList"/>
    <dgm:cxn modelId="{4500A2F5-16FA-4BD8-9D78-8B0E37F88719}" type="presParOf" srcId="{C6C38676-FCA8-442A-8AD7-370C4B7FF71B}" destId="{31822F2E-F1CC-4D0A-8702-52D7D3148047}" srcOrd="5" destOrd="0" presId="urn:microsoft.com/office/officeart/2008/layout/VerticalAccentList"/>
    <dgm:cxn modelId="{A568A043-FB38-4477-8637-A3F0ACFC95E3}" type="presParOf" srcId="{C6C38676-FCA8-442A-8AD7-370C4B7FF71B}" destId="{F5295FCB-6275-4F4F-9A50-06178332588A}"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2E44D7-27CE-48DC-98A3-7990239F9ADB}">
      <dsp:nvSpPr>
        <dsp:cNvPr id="0" name=""/>
        <dsp:cNvSpPr/>
      </dsp:nvSpPr>
      <dsp:spPr>
        <a:xfrm>
          <a:off x="408916" y="1327415"/>
          <a:ext cx="1617170" cy="1413610"/>
        </a:xfrm>
        <a:prstGeom prst="rightArrow">
          <a:avLst>
            <a:gd name="adj1" fmla="val 70000"/>
            <a:gd name="adj2" fmla="val 50000"/>
          </a:avLst>
        </a:prstGeom>
        <a:solidFill>
          <a:schemeClr val="accent2">
            <a:tint val="40000"/>
            <a:alpha val="90000"/>
            <a:hueOff val="0"/>
            <a:satOff val="0"/>
            <a:lumOff val="0"/>
            <a:alphaOff val="0"/>
          </a:schemeClr>
        </a:solidFill>
        <a:ln w="12700" cap="flat" cmpd="sng" algn="in">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11430" bIns="5715" numCol="1" spcCol="1270" anchor="ctr" anchorCtr="0">
          <a:noAutofit/>
        </a:bodyPr>
        <a:lstStyle/>
        <a:p>
          <a:pPr lvl="0" algn="ctr" defTabSz="400050">
            <a:lnSpc>
              <a:spcPct val="90000"/>
            </a:lnSpc>
            <a:spcBef>
              <a:spcPct val="0"/>
            </a:spcBef>
            <a:spcAft>
              <a:spcPct val="35000"/>
            </a:spcAft>
          </a:pPr>
          <a:r>
            <a:rPr lang="tr-TR" sz="900" kern="1200" dirty="0" smtClean="0"/>
            <a:t>Gözlem Formlarının Doldurulması</a:t>
          </a:r>
          <a:endParaRPr lang="tr-TR" sz="900" kern="1200" dirty="0"/>
        </a:p>
      </dsp:txBody>
      <dsp:txXfrm>
        <a:off x="813208" y="1539457"/>
        <a:ext cx="788370" cy="989527"/>
      </dsp:txXfrm>
    </dsp:sp>
    <dsp:sp modelId="{46651C68-5470-4525-B1AA-2DF2F5F76497}">
      <dsp:nvSpPr>
        <dsp:cNvPr id="0" name=""/>
        <dsp:cNvSpPr/>
      </dsp:nvSpPr>
      <dsp:spPr>
        <a:xfrm>
          <a:off x="4623" y="1629928"/>
          <a:ext cx="808585" cy="808585"/>
        </a:xfrm>
        <a:prstGeom prst="ellipse">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10-21 Ocak 2022</a:t>
          </a:r>
          <a:endParaRPr lang="tr-TR" sz="1000" kern="1200" dirty="0"/>
        </a:p>
      </dsp:txBody>
      <dsp:txXfrm>
        <a:off x="123038" y="1748343"/>
        <a:ext cx="571755" cy="571755"/>
      </dsp:txXfrm>
    </dsp:sp>
    <dsp:sp modelId="{DDFC3DB7-4A4C-46C4-B518-1BA0A50BC684}">
      <dsp:nvSpPr>
        <dsp:cNvPr id="0" name=""/>
        <dsp:cNvSpPr/>
      </dsp:nvSpPr>
      <dsp:spPr>
        <a:xfrm>
          <a:off x="2531452" y="1402874"/>
          <a:ext cx="1617170" cy="1413610"/>
        </a:xfrm>
        <a:prstGeom prst="rightArrow">
          <a:avLst>
            <a:gd name="adj1" fmla="val 70000"/>
            <a:gd name="adj2" fmla="val 50000"/>
          </a:avLst>
        </a:prstGeom>
        <a:solidFill>
          <a:schemeClr val="accent3">
            <a:tint val="40000"/>
            <a:alpha val="90000"/>
            <a:hueOff val="0"/>
            <a:satOff val="0"/>
            <a:lumOff val="0"/>
            <a:alphaOff val="0"/>
          </a:schemeClr>
        </a:solidFill>
        <a:ln w="12700" cap="flat" cmpd="sng" algn="in">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5080" rIns="10160" bIns="5080" numCol="1" spcCol="1270" anchor="ctr" anchorCtr="0">
          <a:noAutofit/>
        </a:bodyPr>
        <a:lstStyle/>
        <a:p>
          <a:pPr lvl="0" algn="ctr" defTabSz="355600">
            <a:lnSpc>
              <a:spcPct val="90000"/>
            </a:lnSpc>
            <a:spcBef>
              <a:spcPct val="0"/>
            </a:spcBef>
            <a:spcAft>
              <a:spcPct val="35000"/>
            </a:spcAft>
          </a:pPr>
          <a:r>
            <a:rPr lang="tr-TR" sz="800" kern="1200" dirty="0" smtClean="0"/>
            <a:t>Yetenek Alanlarına Göre Değerlendirme Süreci</a:t>
          </a:r>
          <a:endParaRPr lang="tr-TR" sz="800" kern="1200" dirty="0"/>
        </a:p>
      </dsp:txBody>
      <dsp:txXfrm>
        <a:off x="2935744" y="1614916"/>
        <a:ext cx="788370" cy="989527"/>
      </dsp:txXfrm>
    </dsp:sp>
    <dsp:sp modelId="{11667789-5080-4A6D-8DCE-E512DF341A66}">
      <dsp:nvSpPr>
        <dsp:cNvPr id="0" name=""/>
        <dsp:cNvSpPr/>
      </dsp:nvSpPr>
      <dsp:spPr>
        <a:xfrm>
          <a:off x="2084474" y="1672314"/>
          <a:ext cx="808585" cy="808585"/>
        </a:xfrm>
        <a:prstGeom prst="ellipse">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tr-TR" sz="900" kern="1200" dirty="0" smtClean="0"/>
            <a:t>19 Şubat /</a:t>
          </a:r>
        </a:p>
        <a:p>
          <a:pPr lvl="0" algn="ctr" defTabSz="400050">
            <a:lnSpc>
              <a:spcPct val="90000"/>
            </a:lnSpc>
            <a:spcBef>
              <a:spcPct val="0"/>
            </a:spcBef>
            <a:spcAft>
              <a:spcPct val="35000"/>
            </a:spcAft>
          </a:pPr>
          <a:r>
            <a:rPr lang="tr-TR" sz="900" kern="1200" dirty="0" smtClean="0"/>
            <a:t> 08 Mayıs 2022</a:t>
          </a:r>
          <a:endParaRPr lang="tr-TR" sz="900" kern="1200" dirty="0"/>
        </a:p>
      </dsp:txBody>
      <dsp:txXfrm>
        <a:off x="2202889" y="1790729"/>
        <a:ext cx="571755" cy="571755"/>
      </dsp:txXfrm>
    </dsp:sp>
    <dsp:sp modelId="{7C23C91A-72FF-4DEF-8305-A19FF51EBABA}">
      <dsp:nvSpPr>
        <dsp:cNvPr id="0" name=""/>
        <dsp:cNvSpPr/>
      </dsp:nvSpPr>
      <dsp:spPr>
        <a:xfrm>
          <a:off x="4653988" y="1327415"/>
          <a:ext cx="1617170" cy="1413610"/>
        </a:xfrm>
        <a:prstGeom prst="rightArrow">
          <a:avLst>
            <a:gd name="adj1" fmla="val 70000"/>
            <a:gd name="adj2" fmla="val 50000"/>
          </a:avLst>
        </a:prstGeom>
        <a:solidFill>
          <a:schemeClr val="accent4">
            <a:tint val="40000"/>
            <a:alpha val="90000"/>
            <a:hueOff val="0"/>
            <a:satOff val="0"/>
            <a:lumOff val="0"/>
            <a:alphaOff val="0"/>
          </a:schemeClr>
        </a:solidFill>
        <a:ln w="12700" cap="flat" cmpd="sng" algn="in">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5080" rIns="10160" bIns="5080" numCol="1" spcCol="1270" anchor="ctr" anchorCtr="0">
          <a:noAutofit/>
        </a:bodyPr>
        <a:lstStyle/>
        <a:p>
          <a:pPr lvl="0" algn="ctr" defTabSz="355600">
            <a:lnSpc>
              <a:spcPct val="90000"/>
            </a:lnSpc>
            <a:spcBef>
              <a:spcPct val="0"/>
            </a:spcBef>
            <a:spcAft>
              <a:spcPct val="35000"/>
            </a:spcAft>
          </a:pPr>
          <a:r>
            <a:rPr lang="tr-TR" sz="800" kern="1200" dirty="0" smtClean="0"/>
            <a:t>Bireysel Değerlendirmeye Hak Kazanan Öğrencilerin İlanı</a:t>
          </a:r>
          <a:endParaRPr lang="tr-TR" sz="800" kern="1200" dirty="0"/>
        </a:p>
      </dsp:txBody>
      <dsp:txXfrm>
        <a:off x="5058281" y="1539457"/>
        <a:ext cx="788370" cy="989527"/>
      </dsp:txXfrm>
    </dsp:sp>
    <dsp:sp modelId="{DF598755-2C60-417B-938E-2A88B61FE6DB}">
      <dsp:nvSpPr>
        <dsp:cNvPr id="0" name=""/>
        <dsp:cNvSpPr/>
      </dsp:nvSpPr>
      <dsp:spPr>
        <a:xfrm>
          <a:off x="4249695" y="1629928"/>
          <a:ext cx="808585" cy="808585"/>
        </a:xfrm>
        <a:prstGeom prst="ellipse">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tr-TR" sz="900" kern="1200" dirty="0" smtClean="0"/>
            <a:t>13 Mayıs 2022</a:t>
          </a:r>
          <a:endParaRPr lang="tr-TR" sz="900" kern="1200" dirty="0"/>
        </a:p>
      </dsp:txBody>
      <dsp:txXfrm>
        <a:off x="4368110" y="1748343"/>
        <a:ext cx="571755" cy="571755"/>
      </dsp:txXfrm>
    </dsp:sp>
    <dsp:sp modelId="{600F212D-FA4F-4736-A8B2-03AE470F55AF}">
      <dsp:nvSpPr>
        <dsp:cNvPr id="0" name=""/>
        <dsp:cNvSpPr/>
      </dsp:nvSpPr>
      <dsp:spPr>
        <a:xfrm>
          <a:off x="6776524" y="1327415"/>
          <a:ext cx="1617170" cy="1413610"/>
        </a:xfrm>
        <a:prstGeom prst="rightArrow">
          <a:avLst>
            <a:gd name="adj1" fmla="val 70000"/>
            <a:gd name="adj2" fmla="val 50000"/>
          </a:avLst>
        </a:prstGeom>
        <a:solidFill>
          <a:schemeClr val="accent5">
            <a:tint val="40000"/>
            <a:alpha val="90000"/>
            <a:hueOff val="0"/>
            <a:satOff val="0"/>
            <a:lumOff val="0"/>
            <a:alphaOff val="0"/>
          </a:schemeClr>
        </a:solidFill>
        <a:ln w="12700" cap="flat" cmpd="sng" algn="in">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5080" rIns="10160" bIns="5080" numCol="1" spcCol="1270" anchor="ctr" anchorCtr="0">
          <a:noAutofit/>
        </a:bodyPr>
        <a:lstStyle/>
        <a:p>
          <a:pPr lvl="0" algn="ctr" defTabSz="355600">
            <a:lnSpc>
              <a:spcPct val="90000"/>
            </a:lnSpc>
            <a:spcBef>
              <a:spcPct val="0"/>
            </a:spcBef>
            <a:spcAft>
              <a:spcPct val="35000"/>
            </a:spcAft>
          </a:pPr>
          <a:r>
            <a:rPr lang="tr-TR" sz="800" kern="1200" dirty="0" smtClean="0"/>
            <a:t>Bireysel Değerlendirmelerin Yapılması</a:t>
          </a:r>
          <a:endParaRPr lang="tr-TR" sz="800" kern="1200" dirty="0"/>
        </a:p>
      </dsp:txBody>
      <dsp:txXfrm>
        <a:off x="7180817" y="1539457"/>
        <a:ext cx="788370" cy="989527"/>
      </dsp:txXfrm>
    </dsp:sp>
    <dsp:sp modelId="{C731FC7B-7266-4249-A960-E3D1B92FD22C}">
      <dsp:nvSpPr>
        <dsp:cNvPr id="0" name=""/>
        <dsp:cNvSpPr/>
      </dsp:nvSpPr>
      <dsp:spPr>
        <a:xfrm>
          <a:off x="6285907" y="1629928"/>
          <a:ext cx="808585" cy="808585"/>
        </a:xfrm>
        <a:prstGeom prst="ellipse">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tr-TR" sz="900" kern="1200" dirty="0" smtClean="0"/>
            <a:t>13 </a:t>
          </a:r>
          <a:r>
            <a:rPr lang="tr-TR" sz="800" kern="1200" dirty="0" smtClean="0"/>
            <a:t>Haziran-12</a:t>
          </a:r>
          <a:r>
            <a:rPr lang="tr-TR" sz="900" kern="1200" dirty="0" smtClean="0"/>
            <a:t> Ağustos 2022</a:t>
          </a:r>
          <a:endParaRPr lang="tr-TR" sz="900" kern="1200" dirty="0"/>
        </a:p>
      </dsp:txBody>
      <dsp:txXfrm>
        <a:off x="6404322" y="1748343"/>
        <a:ext cx="571755" cy="571755"/>
      </dsp:txXfrm>
    </dsp:sp>
    <dsp:sp modelId="{F44C8F81-57C1-4AC6-B25F-2ADBBC013ECA}">
      <dsp:nvSpPr>
        <dsp:cNvPr id="0" name=""/>
        <dsp:cNvSpPr/>
      </dsp:nvSpPr>
      <dsp:spPr>
        <a:xfrm>
          <a:off x="8899061" y="1327415"/>
          <a:ext cx="1617170" cy="1413610"/>
        </a:xfrm>
        <a:prstGeom prst="rightArrow">
          <a:avLst>
            <a:gd name="adj1" fmla="val 70000"/>
            <a:gd name="adj2" fmla="val 50000"/>
          </a:avLst>
        </a:prstGeom>
        <a:solidFill>
          <a:schemeClr val="accent6">
            <a:tint val="40000"/>
            <a:alpha val="90000"/>
            <a:hueOff val="0"/>
            <a:satOff val="0"/>
            <a:lumOff val="0"/>
            <a:alphaOff val="0"/>
          </a:schemeClr>
        </a:solidFill>
        <a:ln w="12700" cap="flat" cmpd="sng" algn="in">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11430" bIns="5715" numCol="1" spcCol="1270" anchor="ctr" anchorCtr="0">
          <a:noAutofit/>
        </a:bodyPr>
        <a:lstStyle/>
        <a:p>
          <a:pPr lvl="0" algn="ctr" defTabSz="400050">
            <a:lnSpc>
              <a:spcPct val="90000"/>
            </a:lnSpc>
            <a:spcBef>
              <a:spcPct val="0"/>
            </a:spcBef>
            <a:spcAft>
              <a:spcPct val="35000"/>
            </a:spcAft>
          </a:pPr>
          <a:r>
            <a:rPr lang="tr-TR" sz="900" kern="1200" dirty="0" smtClean="0"/>
            <a:t>BİLSEM Kayıt Hakkı Kazanan Öğrencilerin İlanı</a:t>
          </a:r>
          <a:endParaRPr lang="tr-TR" sz="900" kern="1200" dirty="0"/>
        </a:p>
      </dsp:txBody>
      <dsp:txXfrm>
        <a:off x="9303353" y="1539457"/>
        <a:ext cx="788370" cy="989527"/>
      </dsp:txXfrm>
    </dsp:sp>
    <dsp:sp modelId="{DEEDFC52-F63F-4B57-B103-CA5619CC4CC9}">
      <dsp:nvSpPr>
        <dsp:cNvPr id="0" name=""/>
        <dsp:cNvSpPr/>
      </dsp:nvSpPr>
      <dsp:spPr>
        <a:xfrm>
          <a:off x="8494768" y="1629928"/>
          <a:ext cx="808585" cy="808585"/>
        </a:xfrm>
        <a:prstGeom prst="ellipse">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19 Ağustos 2022</a:t>
          </a:r>
          <a:endParaRPr lang="tr-TR" sz="1000" kern="1200" dirty="0"/>
        </a:p>
      </dsp:txBody>
      <dsp:txXfrm>
        <a:off x="8613183" y="1748343"/>
        <a:ext cx="571755" cy="57175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8A058-B85C-4C3C-9816-4766F205FEA6}">
      <dsp:nvSpPr>
        <dsp:cNvPr id="0" name=""/>
        <dsp:cNvSpPr/>
      </dsp:nvSpPr>
      <dsp:spPr>
        <a:xfrm>
          <a:off x="-942306" y="-164484"/>
          <a:ext cx="1253877" cy="1253877"/>
        </a:xfrm>
        <a:prstGeom prst="blockArc">
          <a:avLst>
            <a:gd name="adj1" fmla="val 18900000"/>
            <a:gd name="adj2" fmla="val 2700000"/>
            <a:gd name="adj3" fmla="val 1723"/>
          </a:avLst>
        </a:prstGeom>
        <a:noFill/>
        <a:ln w="12700" cap="flat" cmpd="sng" algn="in">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1A3A46-1A94-45E0-85B6-47A6AA947A47}">
      <dsp:nvSpPr>
        <dsp:cNvPr id="0" name=""/>
        <dsp:cNvSpPr/>
      </dsp:nvSpPr>
      <dsp:spPr>
        <a:xfrm>
          <a:off x="302307" y="202055"/>
          <a:ext cx="6842991" cy="562830"/>
        </a:xfrm>
        <a:prstGeom prst="rect">
          <a:avLst/>
        </a:prstGeom>
        <a:solidFill>
          <a:schemeClr val="accent1"/>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073" tIns="60960" rIns="60960" bIns="6096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latin typeface="Cambria" panose="02040503050406030204" pitchFamily="18" charset="0"/>
            </a:rPr>
            <a:t>Aday Gösterme Aşaması</a:t>
          </a:r>
          <a:endParaRPr lang="tr-TR" sz="2400" b="1" kern="1200" dirty="0">
            <a:solidFill>
              <a:schemeClr val="tx1"/>
            </a:solidFill>
            <a:latin typeface="Cambria" panose="02040503050406030204" pitchFamily="18" charset="0"/>
          </a:endParaRPr>
        </a:p>
      </dsp:txBody>
      <dsp:txXfrm>
        <a:off x="302307" y="202055"/>
        <a:ext cx="6842991" cy="562830"/>
      </dsp:txXfrm>
    </dsp:sp>
    <dsp:sp modelId="{92E0EEAB-6DBC-414C-BF6A-7B2C6BBAFEE6}">
      <dsp:nvSpPr>
        <dsp:cNvPr id="0" name=""/>
        <dsp:cNvSpPr/>
      </dsp:nvSpPr>
      <dsp:spPr>
        <a:xfrm>
          <a:off x="-16506" y="171232"/>
          <a:ext cx="637626" cy="582444"/>
        </a:xfrm>
        <a:prstGeom prst="ellipse">
          <a:avLst/>
        </a:prstGeom>
        <a:solidFill>
          <a:schemeClr val="lt1">
            <a:hueOff val="0"/>
            <a:satOff val="0"/>
            <a:lumOff val="0"/>
            <a:alphaOff val="0"/>
          </a:schemeClr>
        </a:solidFill>
        <a:ln w="12700" cap="flat" cmpd="sng" algn="in">
          <a:solidFill>
            <a:srgbClr val="0070C0"/>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C0354D-C89C-4553-8AEE-FCB56C65E8EE}">
      <dsp:nvSpPr>
        <dsp:cNvPr id="0" name=""/>
        <dsp:cNvSpPr/>
      </dsp:nvSpPr>
      <dsp:spPr>
        <a:xfrm rot="5400000">
          <a:off x="-285617" y="332048"/>
          <a:ext cx="2197001" cy="1537901"/>
        </a:xfrm>
        <a:prstGeom prst="chevron">
          <a:avLst/>
        </a:prstGeom>
        <a:solidFill>
          <a:schemeClr val="accent2">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t> </a:t>
          </a:r>
          <a:endParaRPr lang="tr-TR" sz="1600" kern="1200" dirty="0"/>
        </a:p>
      </dsp:txBody>
      <dsp:txXfrm rot="-5400000">
        <a:off x="43934" y="771449"/>
        <a:ext cx="1537901" cy="659100"/>
      </dsp:txXfrm>
    </dsp:sp>
    <dsp:sp modelId="{A2B45D83-A29C-49EB-A1F5-E6EA62B2BC3A}">
      <dsp:nvSpPr>
        <dsp:cNvPr id="0" name=""/>
        <dsp:cNvSpPr/>
      </dsp:nvSpPr>
      <dsp:spPr>
        <a:xfrm rot="5400000">
          <a:off x="4764880" y="-3045957"/>
          <a:ext cx="1334599" cy="7524963"/>
        </a:xfrm>
        <a:prstGeom prst="round2SameRect">
          <a:avLst/>
        </a:prstGeom>
        <a:solidFill>
          <a:schemeClr val="lt1">
            <a:alpha val="90000"/>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tr-TR" sz="1600" b="0" kern="1200" dirty="0" smtClean="0">
              <a:latin typeface="Cambria" panose="02040503050406030204" pitchFamily="18" charset="0"/>
            </a:rPr>
            <a:t>Aday gösterilen öğrenci bilgilerinde bir değişiklik olması durumunda gerekli düzeltme işlemleri gözlem formlarının doldurulması süresi içerisinde okul yönlendirme komisyonlarınca yapılacaktır.</a:t>
          </a:r>
          <a:endParaRPr lang="tr-TR" sz="1600" b="1" kern="1200" dirty="0">
            <a:latin typeface="Cambria" panose="02040503050406030204" pitchFamily="18" charset="0"/>
          </a:endParaRPr>
        </a:p>
      </dsp:txBody>
      <dsp:txXfrm rot="-5400000">
        <a:off x="1669698" y="114375"/>
        <a:ext cx="7459813" cy="1204299"/>
      </dsp:txXfrm>
    </dsp:sp>
    <dsp:sp modelId="{4C25E5F6-BBD6-494B-96A0-60BEC45A752D}">
      <dsp:nvSpPr>
        <dsp:cNvPr id="0" name=""/>
        <dsp:cNvSpPr/>
      </dsp:nvSpPr>
      <dsp:spPr>
        <a:xfrm rot="5400000">
          <a:off x="-285617" y="2242901"/>
          <a:ext cx="2197001" cy="1537901"/>
        </a:xfrm>
        <a:prstGeom prst="chevron">
          <a:avLst/>
        </a:prstGeom>
        <a:solidFill>
          <a:schemeClr val="accent2">
            <a:hueOff val="6238661"/>
            <a:satOff val="35504"/>
            <a:lumOff val="10980"/>
            <a:alphaOff val="0"/>
          </a:schemeClr>
        </a:solidFill>
        <a:ln w="12700" cap="flat" cmpd="sng" algn="in">
          <a:solidFill>
            <a:schemeClr val="accent2">
              <a:hueOff val="6238661"/>
              <a:satOff val="35504"/>
              <a:lumOff val="1098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tr-TR" sz="1600" kern="1200" dirty="0" smtClean="0"/>
            <a:t>						</a:t>
          </a:r>
          <a:endParaRPr lang="tr-TR" sz="1600" kern="1200" dirty="0"/>
        </a:p>
      </dsp:txBody>
      <dsp:txXfrm rot="-5400000">
        <a:off x="43934" y="2682302"/>
        <a:ext cx="1537901" cy="659100"/>
      </dsp:txXfrm>
    </dsp:sp>
    <dsp:sp modelId="{7BDD10B8-20C0-47A7-AA6B-A1D072FB0311}">
      <dsp:nvSpPr>
        <dsp:cNvPr id="0" name=""/>
        <dsp:cNvSpPr/>
      </dsp:nvSpPr>
      <dsp:spPr>
        <a:xfrm rot="5400000">
          <a:off x="4677340" y="-1022072"/>
          <a:ext cx="1428050" cy="7369871"/>
        </a:xfrm>
        <a:prstGeom prst="round2SameRect">
          <a:avLst/>
        </a:prstGeom>
        <a:solidFill>
          <a:schemeClr val="lt1">
            <a:alpha val="90000"/>
            <a:hueOff val="0"/>
            <a:satOff val="0"/>
            <a:lumOff val="0"/>
            <a:alphaOff val="0"/>
          </a:schemeClr>
        </a:solidFill>
        <a:ln w="12700" cap="flat" cmpd="sng" algn="in">
          <a:solidFill>
            <a:schemeClr val="accent2">
              <a:hueOff val="6238661"/>
              <a:satOff val="35504"/>
              <a:lumOff val="1098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tr-TR" sz="1600" b="0" kern="1200" dirty="0" smtClean="0">
              <a:latin typeface="Cambria" panose="02040503050406030204" pitchFamily="18" charset="0"/>
            </a:rPr>
            <a:t>Özel eğitim ihtiyacı olan öğrencilerden, </a:t>
          </a:r>
          <a:r>
            <a:rPr lang="tr-TR" sz="1600" b="1" kern="1200" dirty="0" smtClean="0">
              <a:latin typeface="Cambria" panose="02040503050406030204" pitchFamily="18" charset="0"/>
            </a:rPr>
            <a:t>“total görme engelli</a:t>
          </a:r>
          <a:r>
            <a:rPr lang="tr-TR" sz="1600" b="0" kern="1200" dirty="0" smtClean="0">
              <a:latin typeface="Cambria" panose="02040503050406030204" pitchFamily="18" charset="0"/>
            </a:rPr>
            <a:t>” olup durumlarını Sağlık Bakanlığı’nın rapor vermeye yetkili hastanelerinden alınan sağlık kurulu raporları ile belgeleyenler dışında aday gösterilmiş öğrencilerin tamamı ön değerlendirme sürecine katılacaklardır.</a:t>
          </a:r>
          <a:endParaRPr lang="tr-TR" sz="1600" b="1" kern="1200" dirty="0">
            <a:latin typeface="Cambria" panose="02040503050406030204" pitchFamily="18" charset="0"/>
          </a:endParaRPr>
        </a:p>
      </dsp:txBody>
      <dsp:txXfrm rot="-5400000">
        <a:off x="1706430" y="2018550"/>
        <a:ext cx="7300159" cy="128862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8A058-B85C-4C3C-9816-4766F205FEA6}">
      <dsp:nvSpPr>
        <dsp:cNvPr id="0" name=""/>
        <dsp:cNvSpPr/>
      </dsp:nvSpPr>
      <dsp:spPr>
        <a:xfrm>
          <a:off x="-942306" y="-164484"/>
          <a:ext cx="1253877" cy="1253877"/>
        </a:xfrm>
        <a:prstGeom prst="blockArc">
          <a:avLst>
            <a:gd name="adj1" fmla="val 18900000"/>
            <a:gd name="adj2" fmla="val 2700000"/>
            <a:gd name="adj3" fmla="val 1723"/>
          </a:avLst>
        </a:prstGeom>
        <a:noFill/>
        <a:ln w="12700" cap="flat" cmpd="sng" algn="in">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1A3A46-1A94-45E0-85B6-47A6AA947A47}">
      <dsp:nvSpPr>
        <dsp:cNvPr id="0" name=""/>
        <dsp:cNvSpPr/>
      </dsp:nvSpPr>
      <dsp:spPr>
        <a:xfrm>
          <a:off x="302307" y="181039"/>
          <a:ext cx="6842991" cy="562830"/>
        </a:xfrm>
        <a:prstGeom prst="rect">
          <a:avLst/>
        </a:prstGeom>
        <a:solidFill>
          <a:schemeClr val="accent1"/>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073" tIns="60960" rIns="60960" bIns="6096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latin typeface="Cambria" panose="02040503050406030204" pitchFamily="18" charset="0"/>
            </a:rPr>
            <a:t>Aday Gösterme Aşaması</a:t>
          </a:r>
          <a:endParaRPr lang="tr-TR" sz="2400" b="1" kern="1200" dirty="0">
            <a:solidFill>
              <a:schemeClr val="tx1"/>
            </a:solidFill>
            <a:latin typeface="Cambria" panose="02040503050406030204" pitchFamily="18" charset="0"/>
          </a:endParaRPr>
        </a:p>
      </dsp:txBody>
      <dsp:txXfrm>
        <a:off x="302307" y="181039"/>
        <a:ext cx="6842991" cy="562830"/>
      </dsp:txXfrm>
    </dsp:sp>
    <dsp:sp modelId="{92E0EEAB-6DBC-414C-BF6A-7B2C6BBAFEE6}">
      <dsp:nvSpPr>
        <dsp:cNvPr id="0" name=""/>
        <dsp:cNvSpPr/>
      </dsp:nvSpPr>
      <dsp:spPr>
        <a:xfrm>
          <a:off x="-16506" y="171232"/>
          <a:ext cx="637626" cy="582444"/>
        </a:xfrm>
        <a:prstGeom prst="ellipse">
          <a:avLst/>
        </a:prstGeom>
        <a:solidFill>
          <a:schemeClr val="lt1">
            <a:hueOff val="0"/>
            <a:satOff val="0"/>
            <a:lumOff val="0"/>
            <a:alphaOff val="0"/>
          </a:schemeClr>
        </a:solidFill>
        <a:ln w="12700" cap="flat" cmpd="sng" algn="in">
          <a:solidFill>
            <a:srgbClr val="0070C0"/>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8A058-B85C-4C3C-9816-4766F205FEA6}">
      <dsp:nvSpPr>
        <dsp:cNvPr id="0" name=""/>
        <dsp:cNvSpPr/>
      </dsp:nvSpPr>
      <dsp:spPr>
        <a:xfrm>
          <a:off x="-942306" y="-164484"/>
          <a:ext cx="1253877" cy="1253877"/>
        </a:xfrm>
        <a:prstGeom prst="blockArc">
          <a:avLst>
            <a:gd name="adj1" fmla="val 18900000"/>
            <a:gd name="adj2" fmla="val 2700000"/>
            <a:gd name="adj3" fmla="val 1723"/>
          </a:avLst>
        </a:prstGeom>
        <a:noFill/>
        <a:ln w="12700" cap="flat" cmpd="sng" algn="in">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1A3A46-1A94-45E0-85B6-47A6AA947A47}">
      <dsp:nvSpPr>
        <dsp:cNvPr id="0" name=""/>
        <dsp:cNvSpPr/>
      </dsp:nvSpPr>
      <dsp:spPr>
        <a:xfrm>
          <a:off x="302307" y="181039"/>
          <a:ext cx="6842991" cy="562830"/>
        </a:xfrm>
        <a:prstGeom prst="rect">
          <a:avLst/>
        </a:prstGeom>
        <a:solidFill>
          <a:schemeClr val="accent6">
            <a:lumMod val="60000"/>
            <a:lumOff val="4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073" tIns="60960" rIns="60960" bIns="6096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latin typeface="Cambria" panose="02040503050406030204" pitchFamily="18" charset="0"/>
            </a:rPr>
            <a:t>Ön Değerlendirme Aşaması</a:t>
          </a:r>
          <a:endParaRPr lang="tr-TR" sz="2400" b="1" kern="1200" dirty="0">
            <a:solidFill>
              <a:schemeClr val="tx1"/>
            </a:solidFill>
            <a:latin typeface="Cambria" panose="02040503050406030204" pitchFamily="18" charset="0"/>
          </a:endParaRPr>
        </a:p>
      </dsp:txBody>
      <dsp:txXfrm>
        <a:off x="302307" y="181039"/>
        <a:ext cx="6842991" cy="562830"/>
      </dsp:txXfrm>
    </dsp:sp>
    <dsp:sp modelId="{92E0EEAB-6DBC-414C-BF6A-7B2C6BBAFEE6}">
      <dsp:nvSpPr>
        <dsp:cNvPr id="0" name=""/>
        <dsp:cNvSpPr/>
      </dsp:nvSpPr>
      <dsp:spPr>
        <a:xfrm>
          <a:off x="-16506" y="171232"/>
          <a:ext cx="637626" cy="582444"/>
        </a:xfrm>
        <a:prstGeom prst="ellipse">
          <a:avLst/>
        </a:prstGeom>
        <a:solidFill>
          <a:schemeClr val="lt1">
            <a:hueOff val="0"/>
            <a:satOff val="0"/>
            <a:lumOff val="0"/>
            <a:alphaOff val="0"/>
          </a:schemeClr>
        </a:solidFill>
        <a:ln w="12700" cap="flat" cmpd="sng" algn="in">
          <a:solidFill>
            <a:srgbClr val="0070C0"/>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8A058-B85C-4C3C-9816-4766F205FEA6}">
      <dsp:nvSpPr>
        <dsp:cNvPr id="0" name=""/>
        <dsp:cNvSpPr/>
      </dsp:nvSpPr>
      <dsp:spPr>
        <a:xfrm>
          <a:off x="-3298249" y="-507368"/>
          <a:ext cx="3933159" cy="3933159"/>
        </a:xfrm>
        <a:prstGeom prst="blockArc">
          <a:avLst>
            <a:gd name="adj1" fmla="val 18900000"/>
            <a:gd name="adj2" fmla="val 2700000"/>
            <a:gd name="adj3" fmla="val 549"/>
          </a:avLst>
        </a:prstGeom>
        <a:noFill/>
        <a:ln w="12700" cap="flat" cmpd="sng" algn="in">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0F4BB6-BC85-46EC-8A8F-3994C5378F42}">
      <dsp:nvSpPr>
        <dsp:cNvPr id="0" name=""/>
        <dsp:cNvSpPr/>
      </dsp:nvSpPr>
      <dsp:spPr>
        <a:xfrm>
          <a:off x="408257" y="291842"/>
          <a:ext cx="6796276" cy="583684"/>
        </a:xfrm>
        <a:prstGeom prst="rect">
          <a:avLst/>
        </a:prstGeom>
        <a:solidFill>
          <a:schemeClr val="accent3"/>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3299" tIns="60960" rIns="60960" bIns="6096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latin typeface="Albertus MT" panose="020E0602030304020304" pitchFamily="34" charset="0"/>
            </a:rPr>
            <a:t>Aday Gösterme Aşaması</a:t>
          </a:r>
          <a:endParaRPr lang="tr-TR" b="1" kern="1200" dirty="0">
            <a:solidFill>
              <a:schemeClr val="tx1"/>
            </a:solidFill>
            <a:latin typeface="Albertus MT" panose="020E0602030304020304" pitchFamily="34" charset="0"/>
          </a:endParaRPr>
        </a:p>
      </dsp:txBody>
      <dsp:txXfrm>
        <a:off x="408257" y="291842"/>
        <a:ext cx="6796276" cy="583684"/>
      </dsp:txXfrm>
    </dsp:sp>
    <dsp:sp modelId="{0F8562BD-055F-4724-BD47-A3238634A537}">
      <dsp:nvSpPr>
        <dsp:cNvPr id="0" name=""/>
        <dsp:cNvSpPr/>
      </dsp:nvSpPr>
      <dsp:spPr>
        <a:xfrm>
          <a:off x="43455" y="218881"/>
          <a:ext cx="729605" cy="729605"/>
        </a:xfrm>
        <a:prstGeom prst="ellipse">
          <a:avLst/>
        </a:prstGeom>
        <a:solidFill>
          <a:schemeClr val="lt1">
            <a:hueOff val="0"/>
            <a:satOff val="0"/>
            <a:lumOff val="0"/>
            <a:alphaOff val="0"/>
          </a:schemeClr>
        </a:solidFill>
        <a:ln w="12700" cap="flat" cmpd="sng" algn="in">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FF2319-ABC6-4D11-8402-4C993B903B70}">
      <dsp:nvSpPr>
        <dsp:cNvPr id="0" name=""/>
        <dsp:cNvSpPr/>
      </dsp:nvSpPr>
      <dsp:spPr>
        <a:xfrm>
          <a:off x="620427" y="1167368"/>
          <a:ext cx="6584107" cy="583684"/>
        </a:xfrm>
        <a:prstGeom prst="rect">
          <a:avLst/>
        </a:prstGeom>
        <a:solidFill>
          <a:schemeClr val="accent1"/>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3299" tIns="60960" rIns="60960" bIns="6096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latin typeface="Albertus MT" panose="020E0602030304020304" pitchFamily="34" charset="0"/>
            </a:rPr>
            <a:t>Ön Değerlendirme Aşaması</a:t>
          </a:r>
          <a:endParaRPr lang="tr-TR" b="1" kern="1200" dirty="0">
            <a:solidFill>
              <a:schemeClr val="tx1"/>
            </a:solidFill>
            <a:latin typeface="Albertus MT" panose="020E0602030304020304" pitchFamily="34" charset="0"/>
          </a:endParaRPr>
        </a:p>
      </dsp:txBody>
      <dsp:txXfrm>
        <a:off x="620427" y="1167368"/>
        <a:ext cx="6584107" cy="583684"/>
      </dsp:txXfrm>
    </dsp:sp>
    <dsp:sp modelId="{92E0EEAB-6DBC-414C-BF6A-7B2C6BBAFEE6}">
      <dsp:nvSpPr>
        <dsp:cNvPr id="0" name=""/>
        <dsp:cNvSpPr/>
      </dsp:nvSpPr>
      <dsp:spPr>
        <a:xfrm>
          <a:off x="255624" y="1094408"/>
          <a:ext cx="729605" cy="729605"/>
        </a:xfrm>
        <a:prstGeom prst="ellipse">
          <a:avLst/>
        </a:prstGeom>
        <a:solidFill>
          <a:schemeClr val="lt1">
            <a:hueOff val="0"/>
            <a:satOff val="0"/>
            <a:lumOff val="0"/>
            <a:alphaOff val="0"/>
          </a:schemeClr>
        </a:solidFill>
        <a:ln w="12700" cap="flat" cmpd="sng" algn="in">
          <a:solidFill>
            <a:schemeClr val="accent3">
              <a:hueOff val="-2421353"/>
              <a:satOff val="-11830"/>
              <a:lumOff val="4411"/>
              <a:alphaOff val="0"/>
            </a:schemeClr>
          </a:solidFill>
          <a:prstDash val="solid"/>
        </a:ln>
        <a:effectLst/>
      </dsp:spPr>
      <dsp:style>
        <a:lnRef idx="2">
          <a:scrgbClr r="0" g="0" b="0"/>
        </a:lnRef>
        <a:fillRef idx="1">
          <a:scrgbClr r="0" g="0" b="0"/>
        </a:fillRef>
        <a:effectRef idx="0">
          <a:scrgbClr r="0" g="0" b="0"/>
        </a:effectRef>
        <a:fontRef idx="minor"/>
      </dsp:style>
    </dsp:sp>
    <dsp:sp modelId="{D6A47957-473C-4CA7-B5E9-3F85C943CAB5}">
      <dsp:nvSpPr>
        <dsp:cNvPr id="0" name=""/>
        <dsp:cNvSpPr/>
      </dsp:nvSpPr>
      <dsp:spPr>
        <a:xfrm>
          <a:off x="429666" y="1980668"/>
          <a:ext cx="6796276" cy="583684"/>
        </a:xfrm>
        <a:prstGeom prst="rect">
          <a:avLst/>
        </a:prstGeom>
        <a:solidFill>
          <a:schemeClr val="accent4"/>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3299" tIns="60960" rIns="60960" bIns="6096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latin typeface="Albertus MT" panose="020E0602030304020304" pitchFamily="34" charset="0"/>
            </a:rPr>
            <a:t>Bireysel Değerlendirme Aşaması</a:t>
          </a:r>
          <a:endParaRPr lang="tr-TR" b="1" kern="1200" dirty="0">
            <a:solidFill>
              <a:schemeClr val="tx1"/>
            </a:solidFill>
            <a:latin typeface="Albertus MT" panose="020E0602030304020304" pitchFamily="34" charset="0"/>
          </a:endParaRPr>
        </a:p>
      </dsp:txBody>
      <dsp:txXfrm>
        <a:off x="429666" y="1980668"/>
        <a:ext cx="6796276" cy="583684"/>
      </dsp:txXfrm>
    </dsp:sp>
    <dsp:sp modelId="{0DC6751E-AE6F-4BCA-B30B-6F1084172777}">
      <dsp:nvSpPr>
        <dsp:cNvPr id="0" name=""/>
        <dsp:cNvSpPr/>
      </dsp:nvSpPr>
      <dsp:spPr>
        <a:xfrm>
          <a:off x="81350" y="1907706"/>
          <a:ext cx="729605" cy="729605"/>
        </a:xfrm>
        <a:prstGeom prst="ellipse">
          <a:avLst/>
        </a:prstGeom>
        <a:solidFill>
          <a:schemeClr val="lt1">
            <a:hueOff val="0"/>
            <a:satOff val="0"/>
            <a:lumOff val="0"/>
            <a:alphaOff val="0"/>
          </a:schemeClr>
        </a:solidFill>
        <a:ln w="12700" cap="flat" cmpd="sng" algn="in">
          <a:solidFill>
            <a:schemeClr val="accent3">
              <a:hueOff val="-4842705"/>
              <a:satOff val="-23661"/>
              <a:lumOff val="8823"/>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B916FE-5786-4DD5-B12F-33FFFFD460C7}">
      <dsp:nvSpPr>
        <dsp:cNvPr id="0" name=""/>
        <dsp:cNvSpPr/>
      </dsp:nvSpPr>
      <dsp:spPr>
        <a:xfrm rot="5400000">
          <a:off x="-175855" y="222917"/>
          <a:ext cx="1470766" cy="1029536"/>
        </a:xfrm>
        <a:prstGeom prst="chevron">
          <a:avLst/>
        </a:prstGeom>
        <a:solidFill>
          <a:schemeClr val="accent2">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 </a:t>
          </a:r>
          <a:endParaRPr lang="tr-TR" sz="1500" kern="1200" dirty="0"/>
        </a:p>
      </dsp:txBody>
      <dsp:txXfrm rot="-5400000">
        <a:off x="44760" y="517070"/>
        <a:ext cx="1029536" cy="441230"/>
      </dsp:txXfrm>
    </dsp:sp>
    <dsp:sp modelId="{577FEEB0-C0D8-4B16-B8F8-D5389CA53A40}">
      <dsp:nvSpPr>
        <dsp:cNvPr id="0" name=""/>
        <dsp:cNvSpPr/>
      </dsp:nvSpPr>
      <dsp:spPr>
        <a:xfrm rot="5400000">
          <a:off x="4723255" y="-3534707"/>
          <a:ext cx="902930" cy="8030017"/>
        </a:xfrm>
        <a:prstGeom prst="round2SameRect">
          <a:avLst/>
        </a:prstGeom>
        <a:solidFill>
          <a:schemeClr val="lt1">
            <a:alpha val="90000"/>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tr-TR" sz="1500" b="0" kern="1200" dirty="0" smtClean="0">
              <a:latin typeface="Cambria" panose="02040503050406030204" pitchFamily="18" charset="0"/>
            </a:rPr>
            <a:t>Aday gösterme süreci </a:t>
          </a:r>
          <a:r>
            <a:rPr lang="tr-TR" sz="1500" b="1" kern="1200" dirty="0" smtClean="0">
              <a:latin typeface="Cambria" panose="02040503050406030204" pitchFamily="18" charset="0"/>
            </a:rPr>
            <a:t>Okul Yönlendirme Komisyonları </a:t>
          </a:r>
          <a:r>
            <a:rPr lang="tr-TR" sz="1500" b="0" kern="1200" dirty="0" smtClean="0">
              <a:latin typeface="Cambria" panose="02040503050406030204" pitchFamily="18" charset="0"/>
            </a:rPr>
            <a:t>tarafından yürütülecektir.</a:t>
          </a:r>
          <a:endParaRPr lang="tr-TR" sz="1500" b="0" kern="1200" dirty="0">
            <a:latin typeface="Cambria" panose="02040503050406030204" pitchFamily="18" charset="0"/>
          </a:endParaRPr>
        </a:p>
      </dsp:txBody>
      <dsp:txXfrm rot="-5400000">
        <a:off x="1159712" y="72913"/>
        <a:ext cx="7985940" cy="814776"/>
      </dsp:txXfrm>
    </dsp:sp>
    <dsp:sp modelId="{BBC0354D-C89C-4553-8AEE-FCB56C65E8EE}">
      <dsp:nvSpPr>
        <dsp:cNvPr id="0" name=""/>
        <dsp:cNvSpPr/>
      </dsp:nvSpPr>
      <dsp:spPr>
        <a:xfrm rot="5400000">
          <a:off x="-175855" y="1497964"/>
          <a:ext cx="1470766" cy="1029536"/>
        </a:xfrm>
        <a:prstGeom prst="chevron">
          <a:avLst/>
        </a:prstGeom>
        <a:solidFill>
          <a:schemeClr val="accent2">
            <a:hueOff val="3119331"/>
            <a:satOff val="17752"/>
            <a:lumOff val="5490"/>
            <a:alphaOff val="0"/>
          </a:schemeClr>
        </a:solidFill>
        <a:ln w="12700" cap="flat" cmpd="sng" algn="in">
          <a:solidFill>
            <a:schemeClr val="accent2">
              <a:hueOff val="3119331"/>
              <a:satOff val="17752"/>
              <a:lumOff val="549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  </a:t>
          </a:r>
          <a:endParaRPr lang="tr-TR" sz="1500" kern="1200" dirty="0"/>
        </a:p>
      </dsp:txBody>
      <dsp:txXfrm rot="-5400000">
        <a:off x="44760" y="1792117"/>
        <a:ext cx="1029536" cy="441230"/>
      </dsp:txXfrm>
    </dsp:sp>
    <dsp:sp modelId="{A2B45D83-A29C-49EB-A1F5-E6EA62B2BC3A}">
      <dsp:nvSpPr>
        <dsp:cNvPr id="0" name=""/>
        <dsp:cNvSpPr/>
      </dsp:nvSpPr>
      <dsp:spPr>
        <a:xfrm rot="5400000">
          <a:off x="4732106" y="-2255514"/>
          <a:ext cx="893437" cy="8021726"/>
        </a:xfrm>
        <a:prstGeom prst="round2SameRect">
          <a:avLst/>
        </a:prstGeom>
        <a:solidFill>
          <a:schemeClr val="lt1">
            <a:alpha val="90000"/>
            <a:hueOff val="0"/>
            <a:satOff val="0"/>
            <a:lumOff val="0"/>
            <a:alphaOff val="0"/>
          </a:schemeClr>
        </a:solidFill>
        <a:ln w="12700" cap="flat" cmpd="sng" algn="in">
          <a:solidFill>
            <a:schemeClr val="accent2">
              <a:hueOff val="3119331"/>
              <a:satOff val="17752"/>
              <a:lumOff val="549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just" defTabSz="666750">
            <a:lnSpc>
              <a:spcPct val="90000"/>
            </a:lnSpc>
            <a:spcBef>
              <a:spcPct val="0"/>
            </a:spcBef>
            <a:spcAft>
              <a:spcPct val="15000"/>
            </a:spcAft>
            <a:buChar char="••"/>
          </a:pPr>
          <a:r>
            <a:rPr lang="tr-TR" altLang="tr-TR" sz="1500" b="1" kern="1200" dirty="0" smtClean="0">
              <a:latin typeface="Cambria" panose="02040503050406030204" pitchFamily="18" charset="0"/>
            </a:rPr>
            <a:t>Okul Yönlendirme Komisyonu; </a:t>
          </a:r>
          <a:r>
            <a:rPr lang="tr-TR" altLang="tr-TR" sz="1500" kern="1200" dirty="0" smtClean="0">
              <a:latin typeface="Cambria" panose="02040503050406030204" pitchFamily="18" charset="0"/>
            </a:rPr>
            <a:t>okul müdürü başkanlığında müdür yardımcısı, rehber öğretmen/psikolojik danışman olarak görev yapan öğretmenlerin tamamı ve her sınıf seviyesinden okul müdürünün belirleyeceği en az bir sınıf öğretmeninden oluşturulacaktır.</a:t>
          </a:r>
          <a:endParaRPr lang="tr-TR" sz="1500" b="1" kern="1200" dirty="0">
            <a:latin typeface="Cambria" panose="02040503050406030204" pitchFamily="18" charset="0"/>
          </a:endParaRPr>
        </a:p>
      </dsp:txBody>
      <dsp:txXfrm rot="-5400000">
        <a:off x="1167962" y="1352244"/>
        <a:ext cx="7978112" cy="806209"/>
      </dsp:txXfrm>
    </dsp:sp>
    <dsp:sp modelId="{4C25E5F6-BBD6-494B-96A0-60BEC45A752D}">
      <dsp:nvSpPr>
        <dsp:cNvPr id="0" name=""/>
        <dsp:cNvSpPr/>
      </dsp:nvSpPr>
      <dsp:spPr>
        <a:xfrm rot="5400000">
          <a:off x="-175855" y="2773012"/>
          <a:ext cx="1470766" cy="1029536"/>
        </a:xfrm>
        <a:prstGeom prst="chevron">
          <a:avLst/>
        </a:prstGeom>
        <a:solidFill>
          <a:schemeClr val="accent2">
            <a:hueOff val="6238661"/>
            <a:satOff val="35504"/>
            <a:lumOff val="10980"/>
            <a:alphaOff val="0"/>
          </a:schemeClr>
        </a:solidFill>
        <a:ln w="12700" cap="flat" cmpd="sng" algn="in">
          <a:solidFill>
            <a:schemeClr val="accent2">
              <a:hueOff val="6238661"/>
              <a:satOff val="35504"/>
              <a:lumOff val="1098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tr-TR" sz="1500" kern="1200" dirty="0" smtClean="0"/>
            <a:t>						</a:t>
          </a:r>
          <a:endParaRPr lang="tr-TR" sz="1500" kern="1200" dirty="0"/>
        </a:p>
      </dsp:txBody>
      <dsp:txXfrm rot="-5400000">
        <a:off x="44760" y="3067165"/>
        <a:ext cx="1029536" cy="441230"/>
      </dsp:txXfrm>
    </dsp:sp>
    <dsp:sp modelId="{7BDD10B8-20C0-47A7-AA6B-A1D072FB0311}">
      <dsp:nvSpPr>
        <dsp:cNvPr id="0" name=""/>
        <dsp:cNvSpPr/>
      </dsp:nvSpPr>
      <dsp:spPr>
        <a:xfrm rot="5400000">
          <a:off x="4657066" y="-873781"/>
          <a:ext cx="956500" cy="7856396"/>
        </a:xfrm>
        <a:prstGeom prst="round2SameRect">
          <a:avLst/>
        </a:prstGeom>
        <a:solidFill>
          <a:schemeClr val="lt1">
            <a:alpha val="90000"/>
            <a:hueOff val="0"/>
            <a:satOff val="0"/>
            <a:lumOff val="0"/>
            <a:alphaOff val="0"/>
          </a:schemeClr>
        </a:solidFill>
        <a:ln w="12700" cap="flat" cmpd="sng" algn="in">
          <a:solidFill>
            <a:schemeClr val="accent2">
              <a:hueOff val="6238661"/>
              <a:satOff val="35504"/>
              <a:lumOff val="1098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just" defTabSz="666750">
            <a:lnSpc>
              <a:spcPct val="90000"/>
            </a:lnSpc>
            <a:spcBef>
              <a:spcPct val="0"/>
            </a:spcBef>
            <a:spcAft>
              <a:spcPct val="15000"/>
            </a:spcAft>
            <a:buChar char="••"/>
          </a:pPr>
          <a:r>
            <a:rPr lang="tr-TR" sz="1500" b="0" kern="1200" dirty="0" smtClean="0">
              <a:latin typeface="Cambria" panose="02040503050406030204" pitchFamily="18" charset="0"/>
            </a:rPr>
            <a:t>Her okulda </a:t>
          </a:r>
          <a:r>
            <a:rPr lang="tr-TR" sz="1500" b="1" kern="1200" dirty="0" smtClean="0">
              <a:latin typeface="Cambria" panose="02040503050406030204" pitchFamily="18" charset="0"/>
            </a:rPr>
            <a:t>her sınıf düzeyinde </a:t>
          </a:r>
          <a:r>
            <a:rPr lang="tr-TR" sz="1500" b="0" kern="1200" dirty="0" smtClean="0">
              <a:latin typeface="Cambria" panose="02040503050406030204" pitchFamily="18" charset="0"/>
            </a:rPr>
            <a:t>her bir yetenek alanı için öğrenci sayısının </a:t>
          </a:r>
          <a:r>
            <a:rPr lang="tr-TR" sz="1500" b="1" kern="1200" dirty="0" smtClean="0">
              <a:latin typeface="Cambria" panose="02040503050406030204" pitchFamily="18" charset="0"/>
            </a:rPr>
            <a:t>en fazla %20’si </a:t>
          </a:r>
          <a:r>
            <a:rPr lang="tr-TR" sz="1500" b="0" kern="1200" dirty="0" smtClean="0">
              <a:latin typeface="Cambria" panose="02040503050406030204" pitchFamily="18" charset="0"/>
            </a:rPr>
            <a:t>aday gösterilebilecektir.</a:t>
          </a:r>
          <a:endParaRPr lang="tr-TR" sz="1500" b="0" kern="1200" dirty="0">
            <a:latin typeface="Cambria" panose="02040503050406030204" pitchFamily="18" charset="0"/>
          </a:endParaRPr>
        </a:p>
      </dsp:txBody>
      <dsp:txXfrm rot="-5400000">
        <a:off x="1207118" y="2622859"/>
        <a:ext cx="7809704" cy="8631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8A058-B85C-4C3C-9816-4766F205FEA6}">
      <dsp:nvSpPr>
        <dsp:cNvPr id="0" name=""/>
        <dsp:cNvSpPr/>
      </dsp:nvSpPr>
      <dsp:spPr>
        <a:xfrm>
          <a:off x="-942306" y="-164484"/>
          <a:ext cx="1253877" cy="1253877"/>
        </a:xfrm>
        <a:prstGeom prst="blockArc">
          <a:avLst>
            <a:gd name="adj1" fmla="val 18900000"/>
            <a:gd name="adj2" fmla="val 2700000"/>
            <a:gd name="adj3" fmla="val 1723"/>
          </a:avLst>
        </a:prstGeom>
        <a:noFill/>
        <a:ln w="12700" cap="flat" cmpd="sng" algn="in">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1A3A46-1A94-45E0-85B6-47A6AA947A47}">
      <dsp:nvSpPr>
        <dsp:cNvPr id="0" name=""/>
        <dsp:cNvSpPr/>
      </dsp:nvSpPr>
      <dsp:spPr>
        <a:xfrm>
          <a:off x="302307" y="181039"/>
          <a:ext cx="6842991" cy="562830"/>
        </a:xfrm>
        <a:prstGeom prst="rect">
          <a:avLst/>
        </a:prstGeom>
        <a:solidFill>
          <a:schemeClr val="accent1"/>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073" tIns="60960" rIns="60960" bIns="6096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latin typeface="Cambria" panose="02040503050406030204" pitchFamily="18" charset="0"/>
            </a:rPr>
            <a:t>Aday Gösterme Aşaması</a:t>
          </a:r>
          <a:endParaRPr lang="tr-TR" sz="2400" b="1" kern="1200" dirty="0">
            <a:solidFill>
              <a:schemeClr val="tx1"/>
            </a:solidFill>
            <a:latin typeface="Cambria" panose="02040503050406030204" pitchFamily="18" charset="0"/>
          </a:endParaRPr>
        </a:p>
      </dsp:txBody>
      <dsp:txXfrm>
        <a:off x="302307" y="181039"/>
        <a:ext cx="6842991" cy="562830"/>
      </dsp:txXfrm>
    </dsp:sp>
    <dsp:sp modelId="{92E0EEAB-6DBC-414C-BF6A-7B2C6BBAFEE6}">
      <dsp:nvSpPr>
        <dsp:cNvPr id="0" name=""/>
        <dsp:cNvSpPr/>
      </dsp:nvSpPr>
      <dsp:spPr>
        <a:xfrm>
          <a:off x="-16506" y="171232"/>
          <a:ext cx="637626" cy="582444"/>
        </a:xfrm>
        <a:prstGeom prst="ellipse">
          <a:avLst/>
        </a:prstGeom>
        <a:solidFill>
          <a:schemeClr val="lt1">
            <a:hueOff val="0"/>
            <a:satOff val="0"/>
            <a:lumOff val="0"/>
            <a:alphaOff val="0"/>
          </a:schemeClr>
        </a:solidFill>
        <a:ln w="12700" cap="flat" cmpd="sng" algn="in">
          <a:solidFill>
            <a:srgbClr val="0070C0"/>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B916FE-5786-4DD5-B12F-33FFFFD460C7}">
      <dsp:nvSpPr>
        <dsp:cNvPr id="0" name=""/>
        <dsp:cNvSpPr/>
      </dsp:nvSpPr>
      <dsp:spPr>
        <a:xfrm rot="5400000">
          <a:off x="-180374" y="226615"/>
          <a:ext cx="1500146" cy="1050102"/>
        </a:xfrm>
        <a:prstGeom prst="chevron">
          <a:avLst/>
        </a:prstGeom>
        <a:solidFill>
          <a:schemeClr val="accent2">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 </a:t>
          </a:r>
          <a:endParaRPr lang="tr-TR" sz="1000" kern="1200" dirty="0"/>
        </a:p>
      </dsp:txBody>
      <dsp:txXfrm rot="-5400000">
        <a:off x="44648" y="526644"/>
        <a:ext cx="1050102" cy="450044"/>
      </dsp:txXfrm>
    </dsp:sp>
    <dsp:sp modelId="{577FEEB0-C0D8-4B16-B8F8-D5389CA53A40}">
      <dsp:nvSpPr>
        <dsp:cNvPr id="0" name=""/>
        <dsp:cNvSpPr/>
      </dsp:nvSpPr>
      <dsp:spPr>
        <a:xfrm rot="5400000">
          <a:off x="4724417" y="-3515809"/>
          <a:ext cx="920967" cy="8009900"/>
        </a:xfrm>
        <a:prstGeom prst="round2SameRect">
          <a:avLst/>
        </a:prstGeom>
        <a:solidFill>
          <a:schemeClr val="lt1">
            <a:alpha val="90000"/>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tr-TR" sz="1600" b="0" kern="1200" dirty="0" smtClean="0">
              <a:latin typeface="Cambria" panose="02040503050406030204" pitchFamily="18" charset="0"/>
            </a:rPr>
            <a:t>Bir öğrenci </a:t>
          </a:r>
          <a:r>
            <a:rPr lang="tr-TR" sz="1600" b="1" kern="1200" dirty="0" smtClean="0">
              <a:latin typeface="Cambria" panose="02040503050406030204" pitchFamily="18" charset="0"/>
            </a:rPr>
            <a:t>en fazla iki yetenek alanından </a:t>
          </a:r>
          <a:r>
            <a:rPr lang="tr-TR" sz="1600" b="0" kern="1200" dirty="0" smtClean="0">
              <a:latin typeface="Cambria" panose="02040503050406030204" pitchFamily="18" charset="0"/>
            </a:rPr>
            <a:t>aday gösterilebilecektir</a:t>
          </a:r>
          <a:r>
            <a:rPr lang="tr-TR" sz="1600" b="1" kern="1200" dirty="0" smtClean="0">
              <a:latin typeface="Cambria" panose="02040503050406030204" pitchFamily="18" charset="0"/>
            </a:rPr>
            <a:t>.  Genel zihinsel - resim, genel zihinsel-müzik, resim-müzik.  </a:t>
          </a:r>
          <a:endParaRPr lang="tr-TR" sz="1600" b="0" kern="1200" dirty="0">
            <a:latin typeface="Cambria" panose="02040503050406030204" pitchFamily="18" charset="0"/>
          </a:endParaRPr>
        </a:p>
      </dsp:txBody>
      <dsp:txXfrm rot="-5400000">
        <a:off x="1179951" y="73615"/>
        <a:ext cx="7964942" cy="831051"/>
      </dsp:txXfrm>
    </dsp:sp>
    <dsp:sp modelId="{BBC0354D-C89C-4553-8AEE-FCB56C65E8EE}">
      <dsp:nvSpPr>
        <dsp:cNvPr id="0" name=""/>
        <dsp:cNvSpPr/>
      </dsp:nvSpPr>
      <dsp:spPr>
        <a:xfrm rot="5400000">
          <a:off x="-180374" y="1531374"/>
          <a:ext cx="1500146" cy="1050102"/>
        </a:xfrm>
        <a:prstGeom prst="chevron">
          <a:avLst/>
        </a:prstGeom>
        <a:solidFill>
          <a:schemeClr val="accent2">
            <a:hueOff val="3119331"/>
            <a:satOff val="17752"/>
            <a:lumOff val="5490"/>
            <a:alphaOff val="0"/>
          </a:schemeClr>
        </a:solidFill>
        <a:ln w="12700" cap="flat" cmpd="sng" algn="in">
          <a:solidFill>
            <a:schemeClr val="accent2">
              <a:hueOff val="3119331"/>
              <a:satOff val="17752"/>
              <a:lumOff val="549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 </a:t>
          </a:r>
          <a:endParaRPr lang="tr-TR" sz="1000" kern="1200" dirty="0"/>
        </a:p>
      </dsp:txBody>
      <dsp:txXfrm rot="-5400000">
        <a:off x="44648" y="1831403"/>
        <a:ext cx="1050102" cy="450044"/>
      </dsp:txXfrm>
    </dsp:sp>
    <dsp:sp modelId="{A2B45D83-A29C-49EB-A1F5-E6EA62B2BC3A}">
      <dsp:nvSpPr>
        <dsp:cNvPr id="0" name=""/>
        <dsp:cNvSpPr/>
      </dsp:nvSpPr>
      <dsp:spPr>
        <a:xfrm rot="5400000">
          <a:off x="4733353" y="-2206915"/>
          <a:ext cx="911284" cy="8001630"/>
        </a:xfrm>
        <a:prstGeom prst="round2SameRect">
          <a:avLst/>
        </a:prstGeom>
        <a:solidFill>
          <a:schemeClr val="lt1">
            <a:alpha val="90000"/>
            <a:hueOff val="0"/>
            <a:satOff val="0"/>
            <a:lumOff val="0"/>
            <a:alphaOff val="0"/>
          </a:schemeClr>
        </a:solidFill>
        <a:ln w="12700" cap="flat" cmpd="sng" algn="in">
          <a:solidFill>
            <a:schemeClr val="accent2">
              <a:hueOff val="3119331"/>
              <a:satOff val="17752"/>
              <a:lumOff val="549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tr-TR" sz="1600" b="0" kern="1200" dirty="0" smtClean="0">
              <a:latin typeface="Cambria" panose="02040503050406030204" pitchFamily="18" charset="0"/>
            </a:rPr>
            <a:t>Sınıf öğretmenleri tarafından önerilen öğrenciler için; </a:t>
          </a:r>
          <a:r>
            <a:rPr lang="tr-TR" sz="1600" b="1" kern="1200" dirty="0" smtClean="0">
              <a:latin typeface="Cambria" panose="02040503050406030204" pitchFamily="18" charset="0"/>
            </a:rPr>
            <a:t>EK 1 Gözlem </a:t>
          </a:r>
          <a:r>
            <a:rPr lang="tr-TR" sz="1600" b="1" kern="1200" dirty="0" err="1" smtClean="0">
              <a:latin typeface="Cambria" panose="02040503050406030204" pitchFamily="18" charset="0"/>
            </a:rPr>
            <a:t>Formu</a:t>
          </a:r>
          <a:r>
            <a:rPr lang="tr-TR" sz="1600" b="0" kern="1200" dirty="0" err="1" smtClean="0">
              <a:latin typeface="Cambria" panose="02040503050406030204" pitchFamily="18" charset="0"/>
            </a:rPr>
            <a:t>’nun</a:t>
          </a:r>
          <a:r>
            <a:rPr lang="tr-TR" sz="1600" b="0" kern="1200" dirty="0" smtClean="0">
              <a:latin typeface="Cambria" panose="02040503050406030204" pitchFamily="18" charset="0"/>
            </a:rPr>
            <a:t> çıktısı doldurularak okul yönlendirme komisyonuna teslim edilecektir.</a:t>
          </a:r>
          <a:endParaRPr lang="tr-TR" sz="1600" b="1" kern="1200" dirty="0">
            <a:latin typeface="Cambria" panose="02040503050406030204" pitchFamily="18" charset="0"/>
          </a:endParaRPr>
        </a:p>
      </dsp:txBody>
      <dsp:txXfrm rot="-5400000">
        <a:off x="1188181" y="1382742"/>
        <a:ext cx="7957145" cy="822314"/>
      </dsp:txXfrm>
    </dsp:sp>
    <dsp:sp modelId="{4C25E5F6-BBD6-494B-96A0-60BEC45A752D}">
      <dsp:nvSpPr>
        <dsp:cNvPr id="0" name=""/>
        <dsp:cNvSpPr/>
      </dsp:nvSpPr>
      <dsp:spPr>
        <a:xfrm rot="5400000">
          <a:off x="-180374" y="2836133"/>
          <a:ext cx="1500146" cy="1050102"/>
        </a:xfrm>
        <a:prstGeom prst="chevron">
          <a:avLst/>
        </a:prstGeom>
        <a:solidFill>
          <a:schemeClr val="accent2">
            <a:hueOff val="6238661"/>
            <a:satOff val="35504"/>
            <a:lumOff val="10980"/>
            <a:alphaOff val="0"/>
          </a:schemeClr>
        </a:solidFill>
        <a:ln w="12700" cap="flat" cmpd="sng" algn="in">
          <a:solidFill>
            <a:schemeClr val="accent2">
              <a:hueOff val="6238661"/>
              <a:satOff val="35504"/>
              <a:lumOff val="1098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t>						</a:t>
          </a:r>
          <a:endParaRPr lang="tr-TR" sz="1000" kern="1200" dirty="0"/>
        </a:p>
      </dsp:txBody>
      <dsp:txXfrm rot="-5400000">
        <a:off x="44648" y="3136162"/>
        <a:ext cx="1050102" cy="450044"/>
      </dsp:txXfrm>
    </dsp:sp>
    <dsp:sp modelId="{7BDD10B8-20C0-47A7-AA6B-A1D072FB0311}">
      <dsp:nvSpPr>
        <dsp:cNvPr id="0" name=""/>
        <dsp:cNvSpPr/>
      </dsp:nvSpPr>
      <dsp:spPr>
        <a:xfrm rot="5400000">
          <a:off x="4658049" y="-795466"/>
          <a:ext cx="975095" cy="7836713"/>
        </a:xfrm>
        <a:prstGeom prst="round2SameRect">
          <a:avLst/>
        </a:prstGeom>
        <a:solidFill>
          <a:schemeClr val="lt1">
            <a:alpha val="90000"/>
            <a:hueOff val="0"/>
            <a:satOff val="0"/>
            <a:lumOff val="0"/>
            <a:alphaOff val="0"/>
          </a:schemeClr>
        </a:solidFill>
        <a:ln w="12700" cap="flat" cmpd="sng" algn="in">
          <a:solidFill>
            <a:schemeClr val="accent2">
              <a:hueOff val="6238661"/>
              <a:satOff val="35504"/>
              <a:lumOff val="1098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tr-TR" sz="1600" b="0" kern="1200" dirty="0" smtClean="0">
              <a:latin typeface="Cambria" panose="02040503050406030204" pitchFamily="18" charset="0"/>
            </a:rPr>
            <a:t>Komisyon tarafından okulun aday göstereceği öğrencilerin ilgili öğretmenlere tebliğ edilmesi sonrasında </a:t>
          </a:r>
          <a:r>
            <a:rPr lang="tr-TR" sz="1600" b="1" kern="1200" dirty="0" smtClean="0">
              <a:latin typeface="Cambria" panose="02040503050406030204" pitchFamily="18" charset="0"/>
            </a:rPr>
            <a:t>gözlem formları sınıf öğretmenleri tarafından MEBBİS/e-Okul Yönetim Bilgi Sistemleri Modülüne işlenecektir.</a:t>
          </a:r>
          <a:endParaRPr lang="tr-TR" sz="1600" b="1" kern="1200" dirty="0">
            <a:latin typeface="Cambria" panose="02040503050406030204" pitchFamily="18" charset="0"/>
          </a:endParaRPr>
        </a:p>
      </dsp:txBody>
      <dsp:txXfrm rot="-5400000">
        <a:off x="1227240" y="2682943"/>
        <a:ext cx="7789113" cy="87989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8A058-B85C-4C3C-9816-4766F205FEA6}">
      <dsp:nvSpPr>
        <dsp:cNvPr id="0" name=""/>
        <dsp:cNvSpPr/>
      </dsp:nvSpPr>
      <dsp:spPr>
        <a:xfrm>
          <a:off x="-942306" y="-164484"/>
          <a:ext cx="1253877" cy="1253877"/>
        </a:xfrm>
        <a:prstGeom prst="blockArc">
          <a:avLst>
            <a:gd name="adj1" fmla="val 18900000"/>
            <a:gd name="adj2" fmla="val 2700000"/>
            <a:gd name="adj3" fmla="val 1723"/>
          </a:avLst>
        </a:prstGeom>
        <a:noFill/>
        <a:ln w="12700" cap="flat" cmpd="sng" algn="in">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1A3A46-1A94-45E0-85B6-47A6AA947A47}">
      <dsp:nvSpPr>
        <dsp:cNvPr id="0" name=""/>
        <dsp:cNvSpPr/>
      </dsp:nvSpPr>
      <dsp:spPr>
        <a:xfrm>
          <a:off x="302307" y="181039"/>
          <a:ext cx="6842991" cy="562830"/>
        </a:xfrm>
        <a:prstGeom prst="rect">
          <a:avLst/>
        </a:prstGeom>
        <a:solidFill>
          <a:schemeClr val="accent1"/>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073" tIns="60960" rIns="60960" bIns="6096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latin typeface="Cambria" panose="02040503050406030204" pitchFamily="18" charset="0"/>
            </a:rPr>
            <a:t>Aday Gösterme Aşaması</a:t>
          </a:r>
          <a:endParaRPr lang="tr-TR" sz="2400" b="1" kern="1200" dirty="0">
            <a:solidFill>
              <a:schemeClr val="tx1"/>
            </a:solidFill>
            <a:latin typeface="Cambria" panose="02040503050406030204" pitchFamily="18" charset="0"/>
          </a:endParaRPr>
        </a:p>
      </dsp:txBody>
      <dsp:txXfrm>
        <a:off x="302307" y="181039"/>
        <a:ext cx="6842991" cy="562830"/>
      </dsp:txXfrm>
    </dsp:sp>
    <dsp:sp modelId="{92E0EEAB-6DBC-414C-BF6A-7B2C6BBAFEE6}">
      <dsp:nvSpPr>
        <dsp:cNvPr id="0" name=""/>
        <dsp:cNvSpPr/>
      </dsp:nvSpPr>
      <dsp:spPr>
        <a:xfrm>
          <a:off x="-16506" y="171232"/>
          <a:ext cx="637626" cy="582444"/>
        </a:xfrm>
        <a:prstGeom prst="ellipse">
          <a:avLst/>
        </a:prstGeom>
        <a:solidFill>
          <a:schemeClr val="lt1">
            <a:hueOff val="0"/>
            <a:satOff val="0"/>
            <a:lumOff val="0"/>
            <a:alphaOff val="0"/>
          </a:schemeClr>
        </a:solidFill>
        <a:ln w="12700" cap="flat" cmpd="sng" algn="in">
          <a:solidFill>
            <a:srgbClr val="0070C0"/>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8A058-B85C-4C3C-9816-4766F205FEA6}">
      <dsp:nvSpPr>
        <dsp:cNvPr id="0" name=""/>
        <dsp:cNvSpPr/>
      </dsp:nvSpPr>
      <dsp:spPr>
        <a:xfrm>
          <a:off x="-942306" y="-164484"/>
          <a:ext cx="1253877" cy="1253877"/>
        </a:xfrm>
        <a:prstGeom prst="blockArc">
          <a:avLst>
            <a:gd name="adj1" fmla="val 18900000"/>
            <a:gd name="adj2" fmla="val 2700000"/>
            <a:gd name="adj3" fmla="val 1723"/>
          </a:avLst>
        </a:prstGeom>
        <a:noFill/>
        <a:ln w="12700" cap="flat" cmpd="sng" algn="in">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1A3A46-1A94-45E0-85B6-47A6AA947A47}">
      <dsp:nvSpPr>
        <dsp:cNvPr id="0" name=""/>
        <dsp:cNvSpPr/>
      </dsp:nvSpPr>
      <dsp:spPr>
        <a:xfrm>
          <a:off x="302307" y="202055"/>
          <a:ext cx="6842991" cy="562830"/>
        </a:xfrm>
        <a:prstGeom prst="rect">
          <a:avLst/>
        </a:prstGeom>
        <a:solidFill>
          <a:schemeClr val="accent1"/>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073" tIns="60960" rIns="60960" bIns="6096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latin typeface="Cambria" panose="02040503050406030204" pitchFamily="18" charset="0"/>
            </a:rPr>
            <a:t>Aday Gösterme Aşaması</a:t>
          </a:r>
          <a:endParaRPr lang="tr-TR" sz="2400" b="1" kern="1200" dirty="0">
            <a:solidFill>
              <a:schemeClr val="tx1"/>
            </a:solidFill>
            <a:latin typeface="Cambria" panose="02040503050406030204" pitchFamily="18" charset="0"/>
          </a:endParaRPr>
        </a:p>
      </dsp:txBody>
      <dsp:txXfrm>
        <a:off x="302307" y="202055"/>
        <a:ext cx="6842991" cy="562830"/>
      </dsp:txXfrm>
    </dsp:sp>
    <dsp:sp modelId="{92E0EEAB-6DBC-414C-BF6A-7B2C6BBAFEE6}">
      <dsp:nvSpPr>
        <dsp:cNvPr id="0" name=""/>
        <dsp:cNvSpPr/>
      </dsp:nvSpPr>
      <dsp:spPr>
        <a:xfrm>
          <a:off x="-16506" y="171232"/>
          <a:ext cx="637626" cy="582444"/>
        </a:xfrm>
        <a:prstGeom prst="ellipse">
          <a:avLst/>
        </a:prstGeom>
        <a:solidFill>
          <a:schemeClr val="lt1">
            <a:hueOff val="0"/>
            <a:satOff val="0"/>
            <a:lumOff val="0"/>
            <a:alphaOff val="0"/>
          </a:schemeClr>
        </a:solidFill>
        <a:ln w="12700" cap="flat" cmpd="sng" algn="in">
          <a:solidFill>
            <a:srgbClr val="0070C0"/>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8A058-B85C-4C3C-9816-4766F205FEA6}">
      <dsp:nvSpPr>
        <dsp:cNvPr id="0" name=""/>
        <dsp:cNvSpPr/>
      </dsp:nvSpPr>
      <dsp:spPr>
        <a:xfrm>
          <a:off x="-942306" y="-164484"/>
          <a:ext cx="1253877" cy="1253877"/>
        </a:xfrm>
        <a:prstGeom prst="blockArc">
          <a:avLst>
            <a:gd name="adj1" fmla="val 18900000"/>
            <a:gd name="adj2" fmla="val 2700000"/>
            <a:gd name="adj3" fmla="val 1723"/>
          </a:avLst>
        </a:prstGeom>
        <a:noFill/>
        <a:ln w="12700" cap="flat" cmpd="sng" algn="in">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1A3A46-1A94-45E0-85B6-47A6AA947A47}">
      <dsp:nvSpPr>
        <dsp:cNvPr id="0" name=""/>
        <dsp:cNvSpPr/>
      </dsp:nvSpPr>
      <dsp:spPr>
        <a:xfrm>
          <a:off x="302307" y="181039"/>
          <a:ext cx="6842991" cy="562830"/>
        </a:xfrm>
        <a:prstGeom prst="rect">
          <a:avLst/>
        </a:prstGeom>
        <a:solidFill>
          <a:schemeClr val="accent1"/>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7073" tIns="60960" rIns="60960" bIns="6096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latin typeface="Cambria" panose="02040503050406030204" pitchFamily="18" charset="0"/>
            </a:rPr>
            <a:t>Aday Gösterme Aşaması</a:t>
          </a:r>
          <a:endParaRPr lang="tr-TR" sz="2400" b="1" kern="1200" dirty="0">
            <a:solidFill>
              <a:schemeClr val="tx1"/>
            </a:solidFill>
            <a:latin typeface="Cambria" panose="02040503050406030204" pitchFamily="18" charset="0"/>
          </a:endParaRPr>
        </a:p>
      </dsp:txBody>
      <dsp:txXfrm>
        <a:off x="302307" y="181039"/>
        <a:ext cx="6842991" cy="562830"/>
      </dsp:txXfrm>
    </dsp:sp>
    <dsp:sp modelId="{92E0EEAB-6DBC-414C-BF6A-7B2C6BBAFEE6}">
      <dsp:nvSpPr>
        <dsp:cNvPr id="0" name=""/>
        <dsp:cNvSpPr/>
      </dsp:nvSpPr>
      <dsp:spPr>
        <a:xfrm>
          <a:off x="-16506" y="171232"/>
          <a:ext cx="637626" cy="582444"/>
        </a:xfrm>
        <a:prstGeom prst="ellipse">
          <a:avLst/>
        </a:prstGeom>
        <a:solidFill>
          <a:schemeClr val="lt1">
            <a:hueOff val="0"/>
            <a:satOff val="0"/>
            <a:lumOff val="0"/>
            <a:alphaOff val="0"/>
          </a:schemeClr>
        </a:solidFill>
        <a:ln w="12700" cap="flat" cmpd="sng" algn="in">
          <a:solidFill>
            <a:srgbClr val="0070C0"/>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8EA0F7-BA6F-4F62-B56F-1D9551583051}">
      <dsp:nvSpPr>
        <dsp:cNvPr id="0" name=""/>
        <dsp:cNvSpPr/>
      </dsp:nvSpPr>
      <dsp:spPr>
        <a:xfrm>
          <a:off x="483484" y="891145"/>
          <a:ext cx="8465747" cy="1137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l" defTabSz="889000">
            <a:lnSpc>
              <a:spcPct val="90000"/>
            </a:lnSpc>
            <a:spcBef>
              <a:spcPct val="0"/>
            </a:spcBef>
            <a:spcAft>
              <a:spcPct val="35000"/>
            </a:spcAft>
          </a:pPr>
          <a:endParaRPr lang="tr-TR" sz="2000" kern="1200" dirty="0" smtClean="0">
            <a:solidFill>
              <a:schemeClr val="tx1"/>
            </a:solidFill>
            <a:latin typeface="Albertus MT" panose="020E0602030304020304" pitchFamily="34" charset="0"/>
          </a:endParaRPr>
        </a:p>
        <a:p>
          <a:pPr lvl="0" algn="l" defTabSz="889000">
            <a:lnSpc>
              <a:spcPct val="90000"/>
            </a:lnSpc>
            <a:spcBef>
              <a:spcPct val="0"/>
            </a:spcBef>
            <a:spcAft>
              <a:spcPct val="35000"/>
            </a:spcAft>
          </a:pPr>
          <a:r>
            <a:rPr lang="tr-TR" sz="2000" b="1" u="sng" kern="1200" dirty="0" smtClean="0">
              <a:solidFill>
                <a:schemeClr val="tx1"/>
              </a:solidFill>
              <a:latin typeface="Albertus MT" panose="020E0602030304020304" pitchFamily="34" charset="0"/>
            </a:rPr>
            <a:t>Okul Yönlendirme Komisyonunun Görevleri :</a:t>
          </a:r>
        </a:p>
        <a:p>
          <a:pPr lvl="0" algn="l" defTabSz="889000">
            <a:lnSpc>
              <a:spcPct val="90000"/>
            </a:lnSpc>
            <a:spcBef>
              <a:spcPct val="0"/>
            </a:spcBef>
            <a:spcAft>
              <a:spcPct val="35000"/>
            </a:spcAft>
          </a:pPr>
          <a:endParaRPr lang="tr-TR" sz="1400" b="1" u="sng" kern="1200" dirty="0" smtClean="0">
            <a:solidFill>
              <a:schemeClr val="tx1"/>
            </a:solidFill>
            <a:latin typeface="Albertus MT" panose="020E0602030304020304" pitchFamily="34" charset="0"/>
          </a:endParaRPr>
        </a:p>
        <a:p>
          <a:pPr lvl="0" algn="l" defTabSz="889000">
            <a:lnSpc>
              <a:spcPct val="90000"/>
            </a:lnSpc>
            <a:spcBef>
              <a:spcPct val="0"/>
            </a:spcBef>
            <a:spcAft>
              <a:spcPct val="35000"/>
            </a:spcAft>
          </a:pPr>
          <a:r>
            <a:rPr lang="tr-TR" sz="2000" kern="1200" dirty="0" smtClean="0">
              <a:solidFill>
                <a:schemeClr val="tx1"/>
              </a:solidFill>
              <a:latin typeface="Albertus MT" panose="020E0602030304020304" pitchFamily="34" charset="0"/>
            </a:rPr>
            <a:t>Gözlem formlarını değerlendirerek aday gösterilecek öğrencileri belirlemek</a:t>
          </a:r>
          <a:r>
            <a:rPr lang="tr-TR" sz="2000" kern="1200" dirty="0" smtClean="0">
              <a:solidFill>
                <a:schemeClr val="tx1"/>
              </a:solidFill>
              <a:latin typeface="Albertus MT Lt" panose="020E0502030304020304" pitchFamily="34" charset="0"/>
            </a:rPr>
            <a:t>.</a:t>
          </a:r>
          <a:endParaRPr lang="tr-TR" sz="2000" kern="1200" dirty="0">
            <a:solidFill>
              <a:schemeClr val="tx1"/>
            </a:solidFill>
          </a:endParaRPr>
        </a:p>
      </dsp:txBody>
      <dsp:txXfrm>
        <a:off x="483484" y="891145"/>
        <a:ext cx="8465747" cy="113795"/>
      </dsp:txXfrm>
    </dsp:sp>
    <dsp:sp modelId="{F497F4FB-0E34-4CFF-B486-92102DD79EB8}">
      <dsp:nvSpPr>
        <dsp:cNvPr id="0" name=""/>
        <dsp:cNvSpPr/>
      </dsp:nvSpPr>
      <dsp:spPr>
        <a:xfrm>
          <a:off x="483484" y="1004940"/>
          <a:ext cx="1149128" cy="191521"/>
        </a:xfrm>
        <a:prstGeom prst="parallelogram">
          <a:avLst>
            <a:gd name="adj" fmla="val 140840"/>
          </a:avLst>
        </a:prstGeom>
        <a:solidFill>
          <a:schemeClr val="accent5">
            <a:hueOff val="0"/>
            <a:satOff val="0"/>
            <a:lumOff val="0"/>
            <a:alphaOff val="0"/>
          </a:schemeClr>
        </a:solidFill>
        <a:ln w="12700" cap="flat" cmpd="sng" algn="in">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D7F2B7-B34F-4FCD-90A0-2CEA68F1531A}">
      <dsp:nvSpPr>
        <dsp:cNvPr id="0" name=""/>
        <dsp:cNvSpPr/>
      </dsp:nvSpPr>
      <dsp:spPr>
        <a:xfrm>
          <a:off x="1699645" y="1004940"/>
          <a:ext cx="1149128" cy="191521"/>
        </a:xfrm>
        <a:prstGeom prst="parallelogram">
          <a:avLst>
            <a:gd name="adj" fmla="val 140840"/>
          </a:avLst>
        </a:prstGeom>
        <a:solidFill>
          <a:schemeClr val="accent5">
            <a:hueOff val="955734"/>
            <a:satOff val="-2042"/>
            <a:lumOff val="-853"/>
            <a:alphaOff val="0"/>
          </a:schemeClr>
        </a:solidFill>
        <a:ln w="12700" cap="flat" cmpd="sng" algn="in">
          <a:solidFill>
            <a:schemeClr val="accent5">
              <a:hueOff val="955734"/>
              <a:satOff val="-2042"/>
              <a:lumOff val="-8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55668F-EE0B-42B7-B721-AA14D8432718}">
      <dsp:nvSpPr>
        <dsp:cNvPr id="0" name=""/>
        <dsp:cNvSpPr/>
      </dsp:nvSpPr>
      <dsp:spPr>
        <a:xfrm>
          <a:off x="2915806" y="1004940"/>
          <a:ext cx="1149128" cy="191521"/>
        </a:xfrm>
        <a:prstGeom prst="parallelogram">
          <a:avLst>
            <a:gd name="adj" fmla="val 140840"/>
          </a:avLst>
        </a:prstGeom>
        <a:solidFill>
          <a:schemeClr val="accent5">
            <a:hueOff val="1911468"/>
            <a:satOff val="-4084"/>
            <a:lumOff val="-1706"/>
            <a:alphaOff val="0"/>
          </a:schemeClr>
        </a:solidFill>
        <a:ln w="12700" cap="flat" cmpd="sng" algn="in">
          <a:solidFill>
            <a:schemeClr val="accent5">
              <a:hueOff val="1911468"/>
              <a:satOff val="-4084"/>
              <a:lumOff val="-170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1CABDD-2F4A-4B2F-806B-BF7BD2F2E7C6}">
      <dsp:nvSpPr>
        <dsp:cNvPr id="0" name=""/>
        <dsp:cNvSpPr/>
      </dsp:nvSpPr>
      <dsp:spPr>
        <a:xfrm>
          <a:off x="4131968" y="1004940"/>
          <a:ext cx="1149128" cy="191521"/>
        </a:xfrm>
        <a:prstGeom prst="parallelogram">
          <a:avLst>
            <a:gd name="adj" fmla="val 140840"/>
          </a:avLst>
        </a:prstGeom>
        <a:solidFill>
          <a:schemeClr val="accent5">
            <a:hueOff val="2867202"/>
            <a:satOff val="-6126"/>
            <a:lumOff val="-2559"/>
            <a:alphaOff val="0"/>
          </a:schemeClr>
        </a:solidFill>
        <a:ln w="12700" cap="flat" cmpd="sng" algn="in">
          <a:solidFill>
            <a:schemeClr val="accent5">
              <a:hueOff val="2867202"/>
              <a:satOff val="-6126"/>
              <a:lumOff val="-25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739876-E069-4B57-9DB9-977F6EA01C9C}">
      <dsp:nvSpPr>
        <dsp:cNvPr id="0" name=""/>
        <dsp:cNvSpPr/>
      </dsp:nvSpPr>
      <dsp:spPr>
        <a:xfrm>
          <a:off x="5348129" y="1004940"/>
          <a:ext cx="1149128" cy="191521"/>
        </a:xfrm>
        <a:prstGeom prst="parallelogram">
          <a:avLst>
            <a:gd name="adj" fmla="val 140840"/>
          </a:avLst>
        </a:prstGeom>
        <a:solidFill>
          <a:schemeClr val="accent5">
            <a:hueOff val="3822936"/>
            <a:satOff val="-8167"/>
            <a:lumOff val="-3412"/>
            <a:alphaOff val="0"/>
          </a:schemeClr>
        </a:solidFill>
        <a:ln w="12700" cap="flat" cmpd="sng" algn="in">
          <a:solidFill>
            <a:schemeClr val="accent5">
              <a:hueOff val="3822936"/>
              <a:satOff val="-8167"/>
              <a:lumOff val="-34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8B4885-3BD1-4700-9A87-04B15DB4A066}">
      <dsp:nvSpPr>
        <dsp:cNvPr id="0" name=""/>
        <dsp:cNvSpPr/>
      </dsp:nvSpPr>
      <dsp:spPr>
        <a:xfrm>
          <a:off x="6564291" y="1004940"/>
          <a:ext cx="1149128" cy="191521"/>
        </a:xfrm>
        <a:prstGeom prst="parallelogram">
          <a:avLst>
            <a:gd name="adj" fmla="val 140840"/>
          </a:avLst>
        </a:prstGeom>
        <a:solidFill>
          <a:schemeClr val="accent5">
            <a:hueOff val="4778670"/>
            <a:satOff val="-10209"/>
            <a:lumOff val="-4265"/>
            <a:alphaOff val="0"/>
          </a:schemeClr>
        </a:solidFill>
        <a:ln w="12700" cap="flat" cmpd="sng" algn="in">
          <a:solidFill>
            <a:schemeClr val="accent5">
              <a:hueOff val="4778670"/>
              <a:satOff val="-10209"/>
              <a:lumOff val="-426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4D309B-F20A-4866-B77F-29973F76965E}">
      <dsp:nvSpPr>
        <dsp:cNvPr id="0" name=""/>
        <dsp:cNvSpPr/>
      </dsp:nvSpPr>
      <dsp:spPr>
        <a:xfrm>
          <a:off x="7780452" y="1004940"/>
          <a:ext cx="1149128" cy="191521"/>
        </a:xfrm>
        <a:prstGeom prst="parallelogram">
          <a:avLst>
            <a:gd name="adj" fmla="val 140840"/>
          </a:avLst>
        </a:prstGeom>
        <a:solidFill>
          <a:schemeClr val="accent5">
            <a:hueOff val="5734404"/>
            <a:satOff val="-12251"/>
            <a:lumOff val="-5118"/>
            <a:alphaOff val="0"/>
          </a:schemeClr>
        </a:solidFill>
        <a:ln w="12700" cap="flat" cmpd="sng" algn="in">
          <a:solidFill>
            <a:schemeClr val="accent5">
              <a:hueOff val="5734404"/>
              <a:satOff val="-12251"/>
              <a:lumOff val="-51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6A30FE-3353-4459-91F5-5F03BFD985DC}">
      <dsp:nvSpPr>
        <dsp:cNvPr id="0" name=""/>
        <dsp:cNvSpPr/>
      </dsp:nvSpPr>
      <dsp:spPr>
        <a:xfrm>
          <a:off x="483484" y="1280493"/>
          <a:ext cx="8618466" cy="783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just" defTabSz="889000">
            <a:lnSpc>
              <a:spcPct val="90000"/>
            </a:lnSpc>
            <a:spcBef>
              <a:spcPct val="0"/>
            </a:spcBef>
            <a:spcAft>
              <a:spcPct val="35000"/>
            </a:spcAft>
          </a:pPr>
          <a:r>
            <a:rPr lang="tr-TR" sz="2000" kern="1200" dirty="0" smtClean="0">
              <a:solidFill>
                <a:schemeClr val="tx1"/>
              </a:solidFill>
              <a:latin typeface="Albertus MT" panose="020E0602030304020304" pitchFamily="34" charset="0"/>
            </a:rPr>
            <a:t>Aday gösterilecek öğrencilerin sınıf bazlı listelerini ilgili sınıf öğretmenlerine </a:t>
          </a:r>
          <a:r>
            <a:rPr lang="tr-TR" sz="2000" kern="1200" smtClean="0">
              <a:solidFill>
                <a:schemeClr val="tx1"/>
              </a:solidFill>
              <a:latin typeface="Albertus MT" panose="020E0602030304020304" pitchFamily="34" charset="0"/>
            </a:rPr>
            <a:t>tebliğ etmek.</a:t>
          </a:r>
          <a:endParaRPr lang="tr-TR" sz="2000" kern="1200" dirty="0">
            <a:solidFill>
              <a:schemeClr val="tx1"/>
            </a:solidFill>
            <a:latin typeface="Albertus MT" panose="020E0602030304020304" pitchFamily="34" charset="0"/>
          </a:endParaRPr>
        </a:p>
      </dsp:txBody>
      <dsp:txXfrm>
        <a:off x="483484" y="1280493"/>
        <a:ext cx="8618466" cy="783496"/>
      </dsp:txXfrm>
    </dsp:sp>
    <dsp:sp modelId="{D5524D24-F938-41C0-9885-F26EF5D57C4F}">
      <dsp:nvSpPr>
        <dsp:cNvPr id="0" name=""/>
        <dsp:cNvSpPr/>
      </dsp:nvSpPr>
      <dsp:spPr>
        <a:xfrm>
          <a:off x="483484" y="2063990"/>
          <a:ext cx="1149128" cy="191521"/>
        </a:xfrm>
        <a:prstGeom prst="parallelogram">
          <a:avLst>
            <a:gd name="adj" fmla="val 140840"/>
          </a:avLst>
        </a:prstGeom>
        <a:solidFill>
          <a:schemeClr val="accent5">
            <a:hueOff val="6690138"/>
            <a:satOff val="-14293"/>
            <a:lumOff val="-5971"/>
            <a:alphaOff val="0"/>
          </a:schemeClr>
        </a:solidFill>
        <a:ln w="12700" cap="flat" cmpd="sng" algn="in">
          <a:solidFill>
            <a:schemeClr val="accent5">
              <a:hueOff val="6690138"/>
              <a:satOff val="-14293"/>
              <a:lumOff val="-59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9CA0A2-B9A9-4263-B792-D2C9FAB84B80}">
      <dsp:nvSpPr>
        <dsp:cNvPr id="0" name=""/>
        <dsp:cNvSpPr/>
      </dsp:nvSpPr>
      <dsp:spPr>
        <a:xfrm>
          <a:off x="1699645" y="2063990"/>
          <a:ext cx="1149128" cy="191521"/>
        </a:xfrm>
        <a:prstGeom prst="parallelogram">
          <a:avLst>
            <a:gd name="adj" fmla="val 140840"/>
          </a:avLst>
        </a:prstGeom>
        <a:solidFill>
          <a:schemeClr val="accent5">
            <a:hueOff val="7645872"/>
            <a:satOff val="-16335"/>
            <a:lumOff val="-6824"/>
            <a:alphaOff val="0"/>
          </a:schemeClr>
        </a:solidFill>
        <a:ln w="12700" cap="flat" cmpd="sng" algn="in">
          <a:solidFill>
            <a:schemeClr val="accent5">
              <a:hueOff val="7645872"/>
              <a:satOff val="-16335"/>
              <a:lumOff val="-68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121E68-C44C-4D35-A3BD-793C48E7116E}">
      <dsp:nvSpPr>
        <dsp:cNvPr id="0" name=""/>
        <dsp:cNvSpPr/>
      </dsp:nvSpPr>
      <dsp:spPr>
        <a:xfrm>
          <a:off x="2915806" y="2063990"/>
          <a:ext cx="1149128" cy="191521"/>
        </a:xfrm>
        <a:prstGeom prst="parallelogram">
          <a:avLst>
            <a:gd name="adj" fmla="val 140840"/>
          </a:avLst>
        </a:prstGeom>
        <a:solidFill>
          <a:schemeClr val="accent5">
            <a:hueOff val="8601606"/>
            <a:satOff val="-18377"/>
            <a:lumOff val="-7677"/>
            <a:alphaOff val="0"/>
          </a:schemeClr>
        </a:solidFill>
        <a:ln w="12700" cap="flat" cmpd="sng" algn="in">
          <a:solidFill>
            <a:schemeClr val="accent5">
              <a:hueOff val="8601606"/>
              <a:satOff val="-18377"/>
              <a:lumOff val="-76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DB4083-CE34-41F2-8FD9-C7A499EDF347}">
      <dsp:nvSpPr>
        <dsp:cNvPr id="0" name=""/>
        <dsp:cNvSpPr/>
      </dsp:nvSpPr>
      <dsp:spPr>
        <a:xfrm>
          <a:off x="4131968" y="2063990"/>
          <a:ext cx="1149128" cy="191521"/>
        </a:xfrm>
        <a:prstGeom prst="parallelogram">
          <a:avLst>
            <a:gd name="adj" fmla="val 140840"/>
          </a:avLst>
        </a:prstGeom>
        <a:solidFill>
          <a:schemeClr val="accent5">
            <a:hueOff val="9557340"/>
            <a:satOff val="-20419"/>
            <a:lumOff val="-8529"/>
            <a:alphaOff val="0"/>
          </a:schemeClr>
        </a:solidFill>
        <a:ln w="12700" cap="flat" cmpd="sng" algn="in">
          <a:solidFill>
            <a:schemeClr val="accent5">
              <a:hueOff val="9557340"/>
              <a:satOff val="-20419"/>
              <a:lumOff val="-85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4653C7-66A5-48F7-8103-8D52726D67BD}">
      <dsp:nvSpPr>
        <dsp:cNvPr id="0" name=""/>
        <dsp:cNvSpPr/>
      </dsp:nvSpPr>
      <dsp:spPr>
        <a:xfrm>
          <a:off x="5348129" y="2063990"/>
          <a:ext cx="1149128" cy="191521"/>
        </a:xfrm>
        <a:prstGeom prst="parallelogram">
          <a:avLst>
            <a:gd name="adj" fmla="val 140840"/>
          </a:avLst>
        </a:prstGeom>
        <a:solidFill>
          <a:schemeClr val="accent5">
            <a:hueOff val="10513075"/>
            <a:satOff val="-22460"/>
            <a:lumOff val="-9382"/>
            <a:alphaOff val="0"/>
          </a:schemeClr>
        </a:solidFill>
        <a:ln w="12700" cap="flat" cmpd="sng" algn="in">
          <a:solidFill>
            <a:schemeClr val="accent5">
              <a:hueOff val="10513075"/>
              <a:satOff val="-22460"/>
              <a:lumOff val="-938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E198D2-DE99-4D77-9CFD-786A40754358}">
      <dsp:nvSpPr>
        <dsp:cNvPr id="0" name=""/>
        <dsp:cNvSpPr/>
      </dsp:nvSpPr>
      <dsp:spPr>
        <a:xfrm>
          <a:off x="6564291" y="2063990"/>
          <a:ext cx="1149128" cy="191521"/>
        </a:xfrm>
        <a:prstGeom prst="parallelogram">
          <a:avLst>
            <a:gd name="adj" fmla="val 140840"/>
          </a:avLst>
        </a:prstGeom>
        <a:solidFill>
          <a:schemeClr val="accent5">
            <a:hueOff val="11468808"/>
            <a:satOff val="-24502"/>
            <a:lumOff val="-10235"/>
            <a:alphaOff val="0"/>
          </a:schemeClr>
        </a:solidFill>
        <a:ln w="12700" cap="flat" cmpd="sng" algn="in">
          <a:solidFill>
            <a:schemeClr val="accent5">
              <a:hueOff val="11468808"/>
              <a:satOff val="-24502"/>
              <a:lumOff val="-1023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8CC195-0DE9-4E58-A500-0FB04B446C20}">
      <dsp:nvSpPr>
        <dsp:cNvPr id="0" name=""/>
        <dsp:cNvSpPr/>
      </dsp:nvSpPr>
      <dsp:spPr>
        <a:xfrm>
          <a:off x="7780452" y="2063990"/>
          <a:ext cx="1149128" cy="191521"/>
        </a:xfrm>
        <a:prstGeom prst="parallelogram">
          <a:avLst>
            <a:gd name="adj" fmla="val 140840"/>
          </a:avLst>
        </a:prstGeom>
        <a:solidFill>
          <a:schemeClr val="accent5">
            <a:hueOff val="12424542"/>
            <a:satOff val="-26544"/>
            <a:lumOff val="-11088"/>
            <a:alphaOff val="0"/>
          </a:schemeClr>
        </a:solidFill>
        <a:ln w="12700" cap="flat" cmpd="sng" algn="in">
          <a:solidFill>
            <a:schemeClr val="accent5">
              <a:hueOff val="12424542"/>
              <a:satOff val="-26544"/>
              <a:lumOff val="-110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5F6950-9571-4399-9462-FFE7C62142FA}">
      <dsp:nvSpPr>
        <dsp:cNvPr id="0" name=""/>
        <dsp:cNvSpPr/>
      </dsp:nvSpPr>
      <dsp:spPr>
        <a:xfrm>
          <a:off x="483484" y="2339544"/>
          <a:ext cx="8618466" cy="783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just" defTabSz="889000">
            <a:lnSpc>
              <a:spcPct val="90000"/>
            </a:lnSpc>
            <a:spcBef>
              <a:spcPct val="0"/>
            </a:spcBef>
            <a:spcAft>
              <a:spcPct val="35000"/>
            </a:spcAft>
          </a:pPr>
          <a:r>
            <a:rPr lang="tr-TR" sz="2000" kern="1200" dirty="0" smtClean="0">
              <a:solidFill>
                <a:schemeClr val="tx1"/>
              </a:solidFill>
              <a:latin typeface="Albertus MT" panose="020E0602030304020304" pitchFamily="34" charset="0"/>
            </a:rPr>
            <a:t>Resim ve müzik yetenek alanları ön değerlendirme uygulamalarında gerekli ortamı sağlamaktır.</a:t>
          </a:r>
          <a:endParaRPr lang="tr-TR" sz="2000" kern="1200" dirty="0">
            <a:solidFill>
              <a:schemeClr val="tx1"/>
            </a:solidFill>
            <a:latin typeface="Albertus MT" panose="020E0602030304020304" pitchFamily="34" charset="0"/>
          </a:endParaRPr>
        </a:p>
      </dsp:txBody>
      <dsp:txXfrm>
        <a:off x="483484" y="2339544"/>
        <a:ext cx="8618466" cy="783496"/>
      </dsp:txXfrm>
    </dsp:sp>
    <dsp:sp modelId="{0E9B21B9-088F-470C-A48A-70C38D306AAC}">
      <dsp:nvSpPr>
        <dsp:cNvPr id="0" name=""/>
        <dsp:cNvSpPr/>
      </dsp:nvSpPr>
      <dsp:spPr>
        <a:xfrm>
          <a:off x="483484" y="3123041"/>
          <a:ext cx="1149128" cy="191521"/>
        </a:xfrm>
        <a:prstGeom prst="parallelogram">
          <a:avLst>
            <a:gd name="adj" fmla="val 140840"/>
          </a:avLst>
        </a:prstGeom>
        <a:solidFill>
          <a:schemeClr val="accent5">
            <a:hueOff val="13380276"/>
            <a:satOff val="-28586"/>
            <a:lumOff val="-11941"/>
            <a:alphaOff val="0"/>
          </a:schemeClr>
        </a:solidFill>
        <a:ln w="12700" cap="flat" cmpd="sng" algn="in">
          <a:solidFill>
            <a:schemeClr val="accent5">
              <a:hueOff val="13380276"/>
              <a:satOff val="-28586"/>
              <a:lumOff val="-1194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3B51D5-D815-4C88-8E24-3590ADDA41C8}">
      <dsp:nvSpPr>
        <dsp:cNvPr id="0" name=""/>
        <dsp:cNvSpPr/>
      </dsp:nvSpPr>
      <dsp:spPr>
        <a:xfrm>
          <a:off x="1699645" y="3123041"/>
          <a:ext cx="1149128" cy="191521"/>
        </a:xfrm>
        <a:prstGeom prst="parallelogram">
          <a:avLst>
            <a:gd name="adj" fmla="val 140840"/>
          </a:avLst>
        </a:prstGeom>
        <a:solidFill>
          <a:schemeClr val="accent5">
            <a:hueOff val="14336010"/>
            <a:satOff val="-30628"/>
            <a:lumOff val="-12794"/>
            <a:alphaOff val="0"/>
          </a:schemeClr>
        </a:solidFill>
        <a:ln w="12700" cap="flat" cmpd="sng" algn="in">
          <a:solidFill>
            <a:schemeClr val="accent5">
              <a:hueOff val="14336010"/>
              <a:satOff val="-30628"/>
              <a:lumOff val="-1279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FD440B-9C93-4258-A89B-0720E61991B6}">
      <dsp:nvSpPr>
        <dsp:cNvPr id="0" name=""/>
        <dsp:cNvSpPr/>
      </dsp:nvSpPr>
      <dsp:spPr>
        <a:xfrm>
          <a:off x="2915806" y="3123041"/>
          <a:ext cx="1149128" cy="191521"/>
        </a:xfrm>
        <a:prstGeom prst="parallelogram">
          <a:avLst>
            <a:gd name="adj" fmla="val 140840"/>
          </a:avLst>
        </a:prstGeom>
        <a:solidFill>
          <a:schemeClr val="accent5">
            <a:hueOff val="15291745"/>
            <a:satOff val="-32670"/>
            <a:lumOff val="-13647"/>
            <a:alphaOff val="0"/>
          </a:schemeClr>
        </a:solidFill>
        <a:ln w="12700" cap="flat" cmpd="sng" algn="in">
          <a:solidFill>
            <a:schemeClr val="accent5">
              <a:hueOff val="15291745"/>
              <a:satOff val="-32670"/>
              <a:lumOff val="-1364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7A5014-419E-43EE-A955-DBD6A6E2CC67}">
      <dsp:nvSpPr>
        <dsp:cNvPr id="0" name=""/>
        <dsp:cNvSpPr/>
      </dsp:nvSpPr>
      <dsp:spPr>
        <a:xfrm>
          <a:off x="4131968" y="3123041"/>
          <a:ext cx="1149128" cy="191521"/>
        </a:xfrm>
        <a:prstGeom prst="parallelogram">
          <a:avLst>
            <a:gd name="adj" fmla="val 140840"/>
          </a:avLst>
        </a:prstGeom>
        <a:solidFill>
          <a:schemeClr val="accent5">
            <a:hueOff val="16247479"/>
            <a:satOff val="-34711"/>
            <a:lumOff val="-14500"/>
            <a:alphaOff val="0"/>
          </a:schemeClr>
        </a:solidFill>
        <a:ln w="12700" cap="flat" cmpd="sng" algn="in">
          <a:solidFill>
            <a:schemeClr val="accent5">
              <a:hueOff val="16247479"/>
              <a:satOff val="-34711"/>
              <a:lumOff val="-1450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A4496F-3F0E-47B7-BA3B-CDCD633161C8}">
      <dsp:nvSpPr>
        <dsp:cNvPr id="0" name=""/>
        <dsp:cNvSpPr/>
      </dsp:nvSpPr>
      <dsp:spPr>
        <a:xfrm>
          <a:off x="5348129" y="3123041"/>
          <a:ext cx="1149128" cy="191521"/>
        </a:xfrm>
        <a:prstGeom prst="parallelogram">
          <a:avLst>
            <a:gd name="adj" fmla="val 140840"/>
          </a:avLst>
        </a:prstGeom>
        <a:solidFill>
          <a:schemeClr val="accent5">
            <a:hueOff val="17203211"/>
            <a:satOff val="-36753"/>
            <a:lumOff val="-15353"/>
            <a:alphaOff val="0"/>
          </a:schemeClr>
        </a:solidFill>
        <a:ln w="12700" cap="flat" cmpd="sng" algn="in">
          <a:solidFill>
            <a:schemeClr val="accent5">
              <a:hueOff val="17203211"/>
              <a:satOff val="-36753"/>
              <a:lumOff val="-1535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822F2E-F1CC-4D0A-8702-52D7D3148047}">
      <dsp:nvSpPr>
        <dsp:cNvPr id="0" name=""/>
        <dsp:cNvSpPr/>
      </dsp:nvSpPr>
      <dsp:spPr>
        <a:xfrm>
          <a:off x="6564291" y="3123041"/>
          <a:ext cx="1149128" cy="191521"/>
        </a:xfrm>
        <a:prstGeom prst="parallelogram">
          <a:avLst>
            <a:gd name="adj" fmla="val 140840"/>
          </a:avLst>
        </a:prstGeom>
        <a:solidFill>
          <a:schemeClr val="accent5">
            <a:hueOff val="18158947"/>
            <a:satOff val="-38795"/>
            <a:lumOff val="-16206"/>
            <a:alphaOff val="0"/>
          </a:schemeClr>
        </a:solidFill>
        <a:ln w="12700" cap="flat" cmpd="sng" algn="in">
          <a:solidFill>
            <a:schemeClr val="accent5">
              <a:hueOff val="18158947"/>
              <a:satOff val="-38795"/>
              <a:lumOff val="-1620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295FCB-6275-4F4F-9A50-06178332588A}">
      <dsp:nvSpPr>
        <dsp:cNvPr id="0" name=""/>
        <dsp:cNvSpPr/>
      </dsp:nvSpPr>
      <dsp:spPr>
        <a:xfrm>
          <a:off x="7780452" y="3123041"/>
          <a:ext cx="1149128" cy="191521"/>
        </a:xfrm>
        <a:prstGeom prst="parallelogram">
          <a:avLst>
            <a:gd name="adj" fmla="val 140840"/>
          </a:avLst>
        </a:prstGeom>
        <a:solidFill>
          <a:schemeClr val="accent5">
            <a:hueOff val="19114680"/>
            <a:satOff val="-40837"/>
            <a:lumOff val="-17059"/>
            <a:alphaOff val="0"/>
          </a:schemeClr>
        </a:solidFill>
        <a:ln w="12700" cap="flat" cmpd="sng" algn="in">
          <a:solidFill>
            <a:schemeClr val="accent5">
              <a:hueOff val="19114680"/>
              <a:satOff val="-40837"/>
              <a:lumOff val="-170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F2D788-0F92-44E6-8894-D3E1F05BA59A}" type="datetimeFigureOut">
              <a:rPr lang="tr-TR" smtClean="0"/>
              <a:t>5.01.2022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EE47A-4A28-4526-B9F4-26C00C8D5045}" type="slidenum">
              <a:rPr lang="tr-TR" smtClean="0"/>
              <a:t>‹#›</a:t>
            </a:fld>
            <a:endParaRPr lang="tr-TR"/>
          </a:p>
        </p:txBody>
      </p:sp>
    </p:spTree>
    <p:extLst>
      <p:ext uri="{BB962C8B-B14F-4D97-AF65-F5344CB8AC3E}">
        <p14:creationId xmlns:p14="http://schemas.microsoft.com/office/powerpoint/2010/main" val="2387036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a:solidFill>
                  <a:schemeClr val="tx1"/>
                </a:solidFill>
                <a:latin typeface="Arial" pitchFamily="34" charset="0"/>
              </a:defRPr>
            </a:lvl1pPr>
            <a:lvl2pPr marL="804763" indent="-309524">
              <a:defRPr>
                <a:solidFill>
                  <a:schemeClr val="tx1"/>
                </a:solidFill>
                <a:latin typeface="Arial" pitchFamily="34" charset="0"/>
              </a:defRPr>
            </a:lvl2pPr>
            <a:lvl3pPr marL="1238098" indent="-247620">
              <a:defRPr>
                <a:solidFill>
                  <a:schemeClr val="tx1"/>
                </a:solidFill>
                <a:latin typeface="Arial" pitchFamily="34" charset="0"/>
              </a:defRPr>
            </a:lvl3pPr>
            <a:lvl4pPr marL="1733337" indent="-247620">
              <a:defRPr>
                <a:solidFill>
                  <a:schemeClr val="tx1"/>
                </a:solidFill>
                <a:latin typeface="Arial" pitchFamily="34" charset="0"/>
              </a:defRPr>
            </a:lvl4pPr>
            <a:lvl5pPr marL="2228576" indent="-247620">
              <a:defRPr>
                <a:solidFill>
                  <a:schemeClr val="tx1"/>
                </a:solidFill>
                <a:latin typeface="Arial" pitchFamily="34" charset="0"/>
              </a:defRPr>
            </a:lvl5pPr>
            <a:lvl6pPr marL="2723815" indent="-247620" eaLnBrk="0" fontAlgn="base" hangingPunct="0">
              <a:spcBef>
                <a:spcPct val="0"/>
              </a:spcBef>
              <a:spcAft>
                <a:spcPct val="0"/>
              </a:spcAft>
              <a:defRPr>
                <a:solidFill>
                  <a:schemeClr val="tx1"/>
                </a:solidFill>
                <a:latin typeface="Arial" pitchFamily="34" charset="0"/>
              </a:defRPr>
            </a:lvl6pPr>
            <a:lvl7pPr marL="3219054" indent="-247620" eaLnBrk="0" fontAlgn="base" hangingPunct="0">
              <a:spcBef>
                <a:spcPct val="0"/>
              </a:spcBef>
              <a:spcAft>
                <a:spcPct val="0"/>
              </a:spcAft>
              <a:defRPr>
                <a:solidFill>
                  <a:schemeClr val="tx1"/>
                </a:solidFill>
                <a:latin typeface="Arial" pitchFamily="34" charset="0"/>
              </a:defRPr>
            </a:lvl7pPr>
            <a:lvl8pPr marL="3714293" indent="-247620" eaLnBrk="0" fontAlgn="base" hangingPunct="0">
              <a:spcBef>
                <a:spcPct val="0"/>
              </a:spcBef>
              <a:spcAft>
                <a:spcPct val="0"/>
              </a:spcAft>
              <a:defRPr>
                <a:solidFill>
                  <a:schemeClr val="tx1"/>
                </a:solidFill>
                <a:latin typeface="Arial" pitchFamily="34" charset="0"/>
              </a:defRPr>
            </a:lvl8pPr>
            <a:lvl9pPr marL="4209532" indent="-247620" eaLnBrk="0" fontAlgn="base" hangingPunct="0">
              <a:spcBef>
                <a:spcPct val="0"/>
              </a:spcBef>
              <a:spcAft>
                <a:spcPct val="0"/>
              </a:spcAft>
              <a:defRPr>
                <a:solidFill>
                  <a:schemeClr val="tx1"/>
                </a:solidFill>
                <a:latin typeface="Arial" pitchFamily="34" charset="0"/>
              </a:defRPr>
            </a:lvl9pPr>
          </a:lstStyle>
          <a:p>
            <a:fld id="{36E5242B-3E30-4D9D-837D-6C85DB53591E}" type="slidenum">
              <a:rPr lang="tr-TR" altLang="en-US"/>
              <a:pPr/>
              <a:t>17</a:t>
            </a:fld>
            <a:endParaRPr lang="tr-TR" altLang="en-US"/>
          </a:p>
        </p:txBody>
      </p:sp>
      <p:sp>
        <p:nvSpPr>
          <p:cNvPr id="44035" name="Rectangle 2"/>
          <p:cNvSpPr>
            <a:spLocks noGrp="1" noRot="1" noChangeAspect="1" noChangeArrowheads="1" noTextEdit="1"/>
          </p:cNvSpPr>
          <p:nvPr>
            <p:ph type="sldImg"/>
          </p:nvPr>
        </p:nvSpPr>
        <p:spPr>
          <a:xfrm>
            <a:off x="2749550" y="531813"/>
            <a:ext cx="4732338" cy="2662237"/>
          </a:xfrm>
          <a:ln/>
        </p:spPr>
      </p:sp>
      <p:sp>
        <p:nvSpPr>
          <p:cNvPr id="44036" name="Rectangle 3"/>
          <p:cNvSpPr>
            <a:spLocks noGrp="1" noChangeArrowheads="1"/>
          </p:cNvSpPr>
          <p:nvPr>
            <p:ph type="body" idx="1"/>
          </p:nvPr>
        </p:nvSpPr>
        <p:spPr>
          <a:noFill/>
        </p:spPr>
        <p:txBody>
          <a:bodyPr/>
          <a:lstStyle/>
          <a:p>
            <a:pPr defTabSz="990478"/>
            <a:r>
              <a:rPr lang="tr-TR" altLang="tr-TR" baseline="0" dirty="0" smtClean="0">
                <a:solidFill>
                  <a:srgbClr val="000000"/>
                </a:solidFill>
                <a:latin typeface="Arial" pitchFamily="34" charset="0"/>
              </a:rPr>
              <a:t>Fikri Hakların tanımına baktığımızda insan düşüncesi ürünü  olan ve aynı zamanda yeni olması gereken haklardır. </a:t>
            </a:r>
            <a:endParaRPr lang="en-US" altLang="tr-TR" dirty="0" smtClean="0">
              <a:solidFill>
                <a:srgbClr val="000000"/>
              </a:solidFill>
              <a:latin typeface="Arial" pitchFamily="34" charset="0"/>
            </a:endParaRPr>
          </a:p>
          <a:p>
            <a:pPr eaLnBrk="1" hangingPunct="1"/>
            <a:endParaRPr lang="en-US" altLang="en-US" dirty="0" smtClean="0"/>
          </a:p>
        </p:txBody>
      </p:sp>
    </p:spTree>
    <p:extLst>
      <p:ext uri="{BB962C8B-B14F-4D97-AF65-F5344CB8AC3E}">
        <p14:creationId xmlns:p14="http://schemas.microsoft.com/office/powerpoint/2010/main" val="2734881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1/5/2022</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49681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2100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3080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3423645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1/5/2022</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3957172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004716308"/>
      </p:ext>
    </p:extLst>
  </p:cSld>
  <p:clrMapOvr>
    <a:masterClrMapping/>
  </p:clrMapOvr>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257300"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33864"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2955408"/>
      </p:ext>
    </p:extLst>
  </p:cSld>
  <p:clrMapOvr>
    <a:masterClrMapping/>
  </p:clrMapOvr>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4417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3455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smtClean="0"/>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051" y="6375679"/>
            <a:ext cx="1233355" cy="348462"/>
          </a:xfrm>
        </p:spPr>
        <p:txBody>
          <a:bodyPr/>
          <a:lstStyle/>
          <a:p>
            <a:fld id="{B61BEF0D-F0BB-DE4B-95CE-6DB70DBA9567}" type="datetimeFigureOut">
              <a:rPr lang="en-US" smtClean="0"/>
              <a:pPr/>
              <a:t>1/5/2022</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46853475"/>
      </p:ext>
    </p:extLst>
  </p:cSld>
  <p:clrMapOvr>
    <a:masterClrMapping/>
  </p:clrMapOvr>
  <p:extLst mod="1">
    <p:ext uri="{DCECCB84-F9BA-43D5-87BE-67443E8EF086}">
      <p15:sldGuideLst xmlns=""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1/5/2022</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872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1/5/2022</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1303274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4.jpeg"/><Relationship Id="rId7" Type="http://schemas.openxmlformats.org/officeDocument/2006/relationships/diagramQuickStyle" Target="../diagrams/quickStyle7.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5.jpeg"/><Relationship Id="rId9" Type="http://schemas.microsoft.com/office/2007/relationships/diagramDrawing" Target="../diagrams/drawing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2721935" y="1316138"/>
            <a:ext cx="9375471" cy="3366233"/>
          </a:xfrm>
        </p:spPr>
        <p:txBody>
          <a:bodyPr>
            <a:noAutofit/>
          </a:bodyPr>
          <a:lstStyle/>
          <a:p>
            <a:pPr marL="68580" algn="ctr">
              <a:lnSpc>
                <a:spcPct val="100000"/>
              </a:lnSpc>
              <a:defRPr/>
            </a:pPr>
            <a:r>
              <a:rPr lang="tr-TR" sz="40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2021-2022 </a:t>
            </a:r>
            <a:br>
              <a:rPr lang="tr-TR" sz="40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tr-TR" sz="40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BİLİM </a:t>
            </a:r>
            <a:r>
              <a:rPr lang="tr-TR" sz="4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VE SANAT </a:t>
            </a:r>
            <a:r>
              <a:rPr lang="tr-TR" sz="40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MERKEZLERİ ÖĞRENCİ TANILAMA </a:t>
            </a:r>
            <a:r>
              <a:rPr lang="tr-TR" sz="4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r>
            <a:br>
              <a:rPr lang="tr-TR" sz="4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tr-TR" sz="40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ve YERLEŞTİRME SÜRECİ</a:t>
            </a:r>
            <a:r>
              <a:rPr lang="tr-TR" sz="4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r>
            <a:br>
              <a:rPr lang="tr-TR" sz="4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endParaRPr lang="tr-TR" sz="4000" dirty="0">
              <a:latin typeface="Calibri" panose="020F0502020204030204" pitchFamily="34" charset="0"/>
              <a:cs typeface="Calibri" panose="020F0502020204030204" pitchFamily="34" charset="0"/>
            </a:endParaRPr>
          </a:p>
        </p:txBody>
      </p:sp>
      <p:sp>
        <p:nvSpPr>
          <p:cNvPr id="3" name="Alt Başlık 2"/>
          <p:cNvSpPr>
            <a:spLocks noGrp="1"/>
          </p:cNvSpPr>
          <p:nvPr>
            <p:ph type="body" idx="1"/>
          </p:nvPr>
        </p:nvSpPr>
        <p:spPr>
          <a:xfrm>
            <a:off x="3195990" y="5161342"/>
            <a:ext cx="6998827" cy="1072765"/>
          </a:xfrm>
        </p:spPr>
        <p:txBody>
          <a:bodyPr>
            <a:noAutofit/>
          </a:bodyPr>
          <a:lstStyle/>
          <a:p>
            <a:r>
              <a:rPr lang="tr-TR" sz="3000" dirty="0" smtClean="0">
                <a:latin typeface="Calibri" panose="020F0502020204030204" pitchFamily="34" charset="0"/>
                <a:cs typeface="Calibri" panose="020F0502020204030204" pitchFamily="34" charset="0"/>
              </a:rPr>
              <a:t>Adem UZUN</a:t>
            </a:r>
          </a:p>
          <a:p>
            <a:r>
              <a:rPr lang="tr-TR" sz="3000" dirty="0" smtClean="0">
                <a:latin typeface="Calibri" panose="020F0502020204030204" pitchFamily="34" charset="0"/>
                <a:cs typeface="Calibri" panose="020F0502020204030204" pitchFamily="34" charset="0"/>
              </a:rPr>
              <a:t>Sİvas bİlsem müdürü</a:t>
            </a:r>
            <a:endParaRPr lang="tr-TR" sz="3000" dirty="0">
              <a:latin typeface="Calibri" panose="020F0502020204030204" pitchFamily="34" charset="0"/>
              <a:cs typeface="Calibri" panose="020F0502020204030204" pitchFamily="34" charset="0"/>
            </a:endParaRPr>
          </a:p>
        </p:txBody>
      </p:sp>
      <p:pic>
        <p:nvPicPr>
          <p:cNvPr id="1028" name="Picture 4" descr="C:\Users\NAGAS\Desktop\logo bils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1" y="2259717"/>
            <a:ext cx="1810536" cy="2333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2954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0124" y="588579"/>
            <a:ext cx="9238594" cy="93542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2"/>
          <p:cNvSpPr>
            <a:spLocks noGrp="1" noChangeArrowheads="1"/>
          </p:cNvSpPr>
          <p:nvPr>
            <p:ph type="title"/>
          </p:nvPr>
        </p:nvSpPr>
        <p:spPr>
          <a:xfrm>
            <a:off x="1650124" y="588579"/>
            <a:ext cx="9238594" cy="935422"/>
          </a:xfrm>
        </p:spPr>
        <p:txBody>
          <a:bodyPr anchor="ctr" anchorCtr="0">
            <a:normAutofit/>
          </a:bodyPr>
          <a:lstStyle/>
          <a:p>
            <a:pPr algn="ctr"/>
            <a:r>
              <a:rPr lang="tr-TR" altLang="en-US" sz="5500" b="1" dirty="0" smtClean="0">
                <a:solidFill>
                  <a:schemeClr val="tx1"/>
                </a:solidFill>
                <a:latin typeface="Calibri" panose="020F0502020204030204" pitchFamily="34" charset="0"/>
                <a:cs typeface="Calibri" panose="020F0502020204030204" pitchFamily="34" charset="0"/>
              </a:rPr>
              <a:t>TANILAMA SÜRECİ</a:t>
            </a:r>
            <a:endParaRPr lang="en-US" altLang="en-US" sz="5500" b="1" dirty="0">
              <a:solidFill>
                <a:schemeClr val="tx1"/>
              </a:solidFill>
              <a:latin typeface="Calibri" panose="020F0502020204030204" pitchFamily="34" charset="0"/>
              <a:cs typeface="Calibri" panose="020F0502020204030204" pitchFamily="34" charset="0"/>
            </a:endParaRPr>
          </a:p>
        </p:txBody>
      </p:sp>
      <p:graphicFrame>
        <p:nvGraphicFramePr>
          <p:cNvPr id="8" name="İçerik Yer Tutucusu 4"/>
          <p:cNvGraphicFramePr>
            <a:graphicFrameLocks noGrp="1"/>
          </p:cNvGraphicFramePr>
          <p:nvPr>
            <p:ph idx="1"/>
            <p:extLst>
              <p:ext uri="{D42A27DB-BD31-4B8C-83A1-F6EECF244321}">
                <p14:modId xmlns:p14="http://schemas.microsoft.com/office/powerpoint/2010/main" val="3654356020"/>
              </p:ext>
            </p:extLst>
          </p:nvPr>
        </p:nvGraphicFramePr>
        <p:xfrm>
          <a:off x="1476703" y="2617069"/>
          <a:ext cx="9585435" cy="42057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yagram 8"/>
          <p:cNvGraphicFramePr/>
          <p:nvPr>
            <p:extLst>
              <p:ext uri="{D42A27DB-BD31-4B8C-83A1-F6EECF244321}">
                <p14:modId xmlns:p14="http://schemas.microsoft.com/office/powerpoint/2010/main" val="1383130099"/>
              </p:ext>
            </p:extLst>
          </p:nvPr>
        </p:nvGraphicFramePr>
        <p:xfrm>
          <a:off x="2075190" y="1534511"/>
          <a:ext cx="7128792" cy="92490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Metin kutusu 7"/>
          <p:cNvSpPr txBox="1">
            <a:spLocks noChangeArrowheads="1"/>
          </p:cNvSpPr>
          <p:nvPr/>
        </p:nvSpPr>
        <p:spPr bwMode="auto">
          <a:xfrm>
            <a:off x="2143153" y="1762398"/>
            <a:ext cx="449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400" b="1" dirty="0">
                <a:solidFill>
                  <a:srgbClr val="000000"/>
                </a:solidFill>
                <a:latin typeface="Arial" panose="020B0604020202020204" pitchFamily="34" charset="0"/>
              </a:rPr>
              <a:t>1</a:t>
            </a:r>
          </a:p>
        </p:txBody>
      </p:sp>
    </p:spTree>
    <p:extLst>
      <p:ext uri="{BB962C8B-B14F-4D97-AF65-F5344CB8AC3E}">
        <p14:creationId xmlns:p14="http://schemas.microsoft.com/office/powerpoint/2010/main" val="3748929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0124" y="588579"/>
            <a:ext cx="9238594" cy="93542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2"/>
          <p:cNvSpPr>
            <a:spLocks noGrp="1" noChangeArrowheads="1"/>
          </p:cNvSpPr>
          <p:nvPr>
            <p:ph type="title"/>
          </p:nvPr>
        </p:nvSpPr>
        <p:spPr>
          <a:xfrm>
            <a:off x="1650124" y="588579"/>
            <a:ext cx="9238594" cy="935422"/>
          </a:xfrm>
        </p:spPr>
        <p:txBody>
          <a:bodyPr anchor="ctr" anchorCtr="0">
            <a:normAutofit/>
          </a:bodyPr>
          <a:lstStyle/>
          <a:p>
            <a:pPr algn="ctr"/>
            <a:r>
              <a:rPr lang="tr-TR" altLang="en-US" sz="5500" b="1" dirty="0" smtClean="0">
                <a:solidFill>
                  <a:schemeClr val="tx1"/>
                </a:solidFill>
                <a:latin typeface="Calibri" panose="020F0502020204030204" pitchFamily="34" charset="0"/>
                <a:cs typeface="Calibri" panose="020F0502020204030204" pitchFamily="34" charset="0"/>
              </a:rPr>
              <a:t>TANILAMA SÜRECİ</a:t>
            </a:r>
            <a:endParaRPr lang="en-US" altLang="en-US" sz="5500" b="1" dirty="0">
              <a:solidFill>
                <a:schemeClr val="tx1"/>
              </a:solidFill>
              <a:latin typeface="Calibri" panose="020F0502020204030204" pitchFamily="34" charset="0"/>
              <a:cs typeface="Calibri" panose="020F0502020204030204" pitchFamily="34" charset="0"/>
            </a:endParaRPr>
          </a:p>
        </p:txBody>
      </p:sp>
      <p:graphicFrame>
        <p:nvGraphicFramePr>
          <p:cNvPr id="7" name="3 İçerik Yer Tutucusu"/>
          <p:cNvGraphicFramePr>
            <a:graphicFrameLocks noGrp="1"/>
          </p:cNvGraphicFramePr>
          <p:nvPr>
            <p:ph idx="1"/>
            <p:extLst>
              <p:ext uri="{D42A27DB-BD31-4B8C-83A1-F6EECF244321}">
                <p14:modId xmlns:p14="http://schemas.microsoft.com/office/powerpoint/2010/main" val="1462552367"/>
              </p:ext>
            </p:extLst>
          </p:nvPr>
        </p:nvGraphicFramePr>
        <p:xfrm>
          <a:off x="1650124" y="2354313"/>
          <a:ext cx="9238594" cy="41128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yagram 8"/>
          <p:cNvGraphicFramePr/>
          <p:nvPr>
            <p:extLst>
              <p:ext uri="{D42A27DB-BD31-4B8C-83A1-F6EECF244321}">
                <p14:modId xmlns:p14="http://schemas.microsoft.com/office/powerpoint/2010/main" val="3497652768"/>
              </p:ext>
            </p:extLst>
          </p:nvPr>
        </p:nvGraphicFramePr>
        <p:xfrm>
          <a:off x="2716308" y="1502981"/>
          <a:ext cx="7128792" cy="92490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Metin kutusu 7"/>
          <p:cNvSpPr txBox="1">
            <a:spLocks noChangeArrowheads="1"/>
          </p:cNvSpPr>
          <p:nvPr/>
        </p:nvSpPr>
        <p:spPr bwMode="auto">
          <a:xfrm>
            <a:off x="2801391" y="1741378"/>
            <a:ext cx="449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400" b="1" dirty="0">
                <a:solidFill>
                  <a:srgbClr val="000000"/>
                </a:solidFill>
                <a:latin typeface="Arial" panose="020B0604020202020204" pitchFamily="34" charset="0"/>
              </a:rPr>
              <a:t>1</a:t>
            </a:r>
          </a:p>
        </p:txBody>
      </p:sp>
    </p:spTree>
    <p:extLst>
      <p:ext uri="{BB962C8B-B14F-4D97-AF65-F5344CB8AC3E}">
        <p14:creationId xmlns:p14="http://schemas.microsoft.com/office/powerpoint/2010/main" val="3326883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0124" y="588579"/>
            <a:ext cx="9238594" cy="93542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2"/>
          <p:cNvSpPr>
            <a:spLocks noGrp="1" noChangeArrowheads="1"/>
          </p:cNvSpPr>
          <p:nvPr>
            <p:ph type="title"/>
          </p:nvPr>
        </p:nvSpPr>
        <p:spPr>
          <a:xfrm>
            <a:off x="1650124" y="588579"/>
            <a:ext cx="9238594" cy="935422"/>
          </a:xfrm>
        </p:spPr>
        <p:txBody>
          <a:bodyPr anchor="ctr" anchorCtr="0">
            <a:normAutofit/>
          </a:bodyPr>
          <a:lstStyle/>
          <a:p>
            <a:pPr algn="ctr"/>
            <a:r>
              <a:rPr lang="tr-TR" altLang="en-US" sz="5500" b="1" dirty="0" smtClean="0">
                <a:solidFill>
                  <a:schemeClr val="tx1"/>
                </a:solidFill>
                <a:latin typeface="Calibri" panose="020F0502020204030204" pitchFamily="34" charset="0"/>
                <a:cs typeface="Calibri" panose="020F0502020204030204" pitchFamily="34" charset="0"/>
              </a:rPr>
              <a:t>TANILAMA SÜRECİ</a:t>
            </a:r>
            <a:endParaRPr lang="en-US" altLang="en-US" sz="5500" b="1" dirty="0">
              <a:solidFill>
                <a:schemeClr val="tx1"/>
              </a:solidFill>
              <a:latin typeface="Calibri" panose="020F0502020204030204" pitchFamily="34" charset="0"/>
              <a:cs typeface="Calibri" panose="020F0502020204030204" pitchFamily="34" charset="0"/>
            </a:endParaRPr>
          </a:p>
        </p:txBody>
      </p:sp>
      <p:graphicFrame>
        <p:nvGraphicFramePr>
          <p:cNvPr id="7" name="Diyagram 6"/>
          <p:cNvGraphicFramePr/>
          <p:nvPr>
            <p:extLst>
              <p:ext uri="{D42A27DB-BD31-4B8C-83A1-F6EECF244321}">
                <p14:modId xmlns:p14="http://schemas.microsoft.com/office/powerpoint/2010/main" val="52580157"/>
              </p:ext>
            </p:extLst>
          </p:nvPr>
        </p:nvGraphicFramePr>
        <p:xfrm>
          <a:off x="2705024" y="1635952"/>
          <a:ext cx="7128792" cy="9249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Metin kutusu 7"/>
          <p:cNvSpPr txBox="1">
            <a:spLocks noChangeArrowheads="1"/>
          </p:cNvSpPr>
          <p:nvPr/>
        </p:nvSpPr>
        <p:spPr bwMode="auto">
          <a:xfrm>
            <a:off x="2780370" y="1878009"/>
            <a:ext cx="449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400" b="1" dirty="0">
                <a:solidFill>
                  <a:srgbClr val="000000"/>
                </a:solidFill>
                <a:latin typeface="Arial" panose="020B0604020202020204" pitchFamily="34" charset="0"/>
              </a:rPr>
              <a:t>2</a:t>
            </a:r>
          </a:p>
        </p:txBody>
      </p:sp>
      <p:sp>
        <p:nvSpPr>
          <p:cNvPr id="9" name="Dikdörtgen 3"/>
          <p:cNvSpPr>
            <a:spLocks noChangeArrowheads="1"/>
          </p:cNvSpPr>
          <p:nvPr/>
        </p:nvSpPr>
        <p:spPr bwMode="auto">
          <a:xfrm>
            <a:off x="1650124" y="2397837"/>
            <a:ext cx="8964613"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Arial" panose="020B0604020202020204" pitchFamily="34" charset="0"/>
              <a:buNone/>
              <a:defRPr/>
            </a:pPr>
            <a:endParaRPr lang="tr-TR" altLang="tr-TR" sz="2000" dirty="0" smtClean="0">
              <a:latin typeface="Cambria" panose="02040503050406030204" pitchFamily="18" charset="0"/>
              <a:sym typeface="Wingdings 3" panose="05040102010807070707" pitchFamily="18" charset="2"/>
            </a:endParaRPr>
          </a:p>
          <a:p>
            <a:pPr marL="342900" indent="-342900" algn="just">
              <a:spcBef>
                <a:spcPct val="0"/>
              </a:spcBef>
              <a:buFont typeface="Wingdings" panose="05000000000000000000" pitchFamily="2" charset="2"/>
              <a:buChar char="Ø"/>
              <a:defRPr/>
            </a:pPr>
            <a:r>
              <a:rPr lang="tr-TR" sz="2000" dirty="0" smtClean="0">
                <a:latin typeface="Cambria" panose="02040503050406030204" pitchFamily="18" charset="0"/>
                <a:ea typeface="Cambria" panose="02040503050406030204" pitchFamily="18" charset="0"/>
              </a:rPr>
              <a:t>Ön </a:t>
            </a:r>
            <a:r>
              <a:rPr lang="tr-TR" sz="2000" dirty="0">
                <a:latin typeface="Cambria" panose="02040503050406030204" pitchFamily="18" charset="0"/>
                <a:ea typeface="Cambria" panose="02040503050406030204" pitchFamily="18" charset="0"/>
              </a:rPr>
              <a:t>değerlendirme uygulamaları genel zihinsel yetenek alanı için il tanılama sınav komisyonları tarafından belirlenen uygulama merkezlerinde, resim ve müzik yetenek alanları için ise öğrencilerin kayıtlı bulundukları okullarda </a:t>
            </a:r>
            <a:r>
              <a:rPr lang="tr-TR" sz="2000" b="1" dirty="0">
                <a:latin typeface="Cambria" panose="02040503050406030204" pitchFamily="18" charset="0"/>
                <a:ea typeface="Cambria" panose="02040503050406030204" pitchFamily="18" charset="0"/>
              </a:rPr>
              <a:t>19 Şubat-08 Mayıs 2022 </a:t>
            </a:r>
            <a:r>
              <a:rPr lang="tr-TR" sz="2000" dirty="0">
                <a:latin typeface="Cambria" panose="02040503050406030204" pitchFamily="18" charset="0"/>
                <a:ea typeface="Cambria" panose="02040503050406030204" pitchFamily="18" charset="0"/>
              </a:rPr>
              <a:t>tarihleri arasında yapılacaktır. </a:t>
            </a:r>
            <a:endParaRPr lang="tr-TR" sz="2000" dirty="0" smtClean="0">
              <a:latin typeface="Cambria" panose="02040503050406030204" pitchFamily="18" charset="0"/>
              <a:ea typeface="Cambria" panose="02040503050406030204" pitchFamily="18" charset="0"/>
            </a:endParaRPr>
          </a:p>
          <a:p>
            <a:pPr algn="just">
              <a:spcBef>
                <a:spcPct val="0"/>
              </a:spcBef>
              <a:buNone/>
              <a:defRPr/>
            </a:pPr>
            <a:endParaRPr lang="tr-TR" sz="2000" dirty="0" smtClean="0">
              <a:latin typeface="Cambria" panose="02040503050406030204" pitchFamily="18" charset="0"/>
              <a:ea typeface="Cambria" panose="02040503050406030204" pitchFamily="18" charset="0"/>
            </a:endParaRPr>
          </a:p>
          <a:p>
            <a:pPr marL="342900" indent="-342900" algn="just">
              <a:spcBef>
                <a:spcPct val="0"/>
              </a:spcBef>
              <a:buFont typeface="Wingdings" panose="05000000000000000000" pitchFamily="2" charset="2"/>
              <a:buChar char="Ø"/>
              <a:defRPr/>
            </a:pPr>
            <a:r>
              <a:rPr lang="tr-TR" altLang="tr-TR" sz="2000" dirty="0" smtClean="0">
                <a:latin typeface="Cambria" panose="02040503050406030204" pitchFamily="18" charset="0"/>
                <a:ea typeface="Cambria" panose="02040503050406030204" pitchFamily="18" charset="0"/>
                <a:sym typeface="Wingdings 3" panose="05040102010807070707" pitchFamily="18" charset="2"/>
              </a:rPr>
              <a:t>G</a:t>
            </a:r>
            <a:r>
              <a:rPr lang="tr-TR" altLang="tr-TR" sz="2000" dirty="0" smtClean="0">
                <a:latin typeface="Cambria" panose="02040503050406030204" pitchFamily="18" charset="0"/>
                <a:ea typeface="Cambria" panose="02040503050406030204" pitchFamily="18" charset="0"/>
              </a:rPr>
              <a:t>enel </a:t>
            </a:r>
            <a:r>
              <a:rPr lang="tr-TR" altLang="tr-TR" sz="2000" dirty="0">
                <a:latin typeface="Cambria" panose="02040503050406030204" pitchFamily="18" charset="0"/>
                <a:ea typeface="Cambria" panose="02040503050406030204" pitchFamily="18" charset="0"/>
              </a:rPr>
              <a:t>zihinsel yetenek alanı için il tanılama sınav komisyonları tarafından belirlenen uygulama merkezlerinde, </a:t>
            </a:r>
            <a:r>
              <a:rPr lang="tr-TR" altLang="tr-TR" sz="2000" b="1" dirty="0">
                <a:latin typeface="Cambria" panose="02040503050406030204" pitchFamily="18" charset="0"/>
                <a:ea typeface="Cambria" panose="02040503050406030204" pitchFamily="18" charset="0"/>
              </a:rPr>
              <a:t>cumartesi/pazar günleri ve her gün için 5 (beş) oturum</a:t>
            </a:r>
            <a:r>
              <a:rPr lang="tr-TR" altLang="tr-TR" sz="2000" dirty="0">
                <a:latin typeface="Cambria" panose="02040503050406030204" pitchFamily="18" charset="0"/>
                <a:ea typeface="Cambria" panose="02040503050406030204" pitchFamily="18" charset="0"/>
              </a:rPr>
              <a:t> şeklinde yapılacaktır.</a:t>
            </a:r>
          </a:p>
          <a:p>
            <a:pPr marL="342900" indent="-342900" algn="just">
              <a:spcBef>
                <a:spcPct val="0"/>
              </a:spcBef>
              <a:buFont typeface="Wingdings" panose="05000000000000000000" pitchFamily="2" charset="2"/>
              <a:buChar char="Ø"/>
              <a:defRPr/>
            </a:pPr>
            <a:endParaRPr lang="tr-TR" altLang="tr-TR" sz="2000" dirty="0" smtClean="0">
              <a:latin typeface="Cambria" panose="02040503050406030204" pitchFamily="18" charset="0"/>
              <a:ea typeface="Cambria" panose="02040503050406030204" pitchFamily="18" charset="0"/>
            </a:endParaRPr>
          </a:p>
          <a:p>
            <a:pPr marL="342900" indent="-342900" algn="just">
              <a:spcBef>
                <a:spcPct val="0"/>
              </a:spcBef>
              <a:buFont typeface="Wingdings" panose="05000000000000000000" pitchFamily="2" charset="2"/>
              <a:buChar char="Ø"/>
              <a:defRPr/>
            </a:pPr>
            <a:r>
              <a:rPr lang="tr-TR" altLang="tr-TR" sz="2000" dirty="0" smtClean="0">
                <a:latin typeface="Cambria" panose="02040503050406030204" pitchFamily="18" charset="0"/>
                <a:ea typeface="Cambria" panose="02040503050406030204" pitchFamily="18" charset="0"/>
              </a:rPr>
              <a:t>Resim ve müzik yetenek alanları ön değerlendirme uygulamaları </a:t>
            </a:r>
            <a:r>
              <a:rPr lang="tr-TR" altLang="tr-TR" sz="2000" b="1" dirty="0" smtClean="0">
                <a:latin typeface="Cambria" panose="02040503050406030204" pitchFamily="18" charset="0"/>
                <a:ea typeface="Cambria" panose="02040503050406030204" pitchFamily="18" charset="0"/>
              </a:rPr>
              <a:t>sınıf öğretmenleri </a:t>
            </a:r>
            <a:r>
              <a:rPr lang="tr-TR" altLang="tr-TR" sz="2000" dirty="0" smtClean="0">
                <a:latin typeface="Cambria" panose="02040503050406030204" pitchFamily="18" charset="0"/>
                <a:ea typeface="Cambria" panose="02040503050406030204" pitchFamily="18" charset="0"/>
              </a:rPr>
              <a:t>tarafından yürütülecektir.</a:t>
            </a:r>
          </a:p>
          <a:p>
            <a:pPr>
              <a:spcBef>
                <a:spcPct val="0"/>
              </a:spcBef>
              <a:buFontTx/>
              <a:buNone/>
              <a:defRPr/>
            </a:pPr>
            <a:endParaRPr lang="tr-TR" altLang="tr-TR" sz="2000" dirty="0" smtClean="0">
              <a:latin typeface="Arial" panose="020B0604020202020204" pitchFamily="34" charset="0"/>
              <a:sym typeface="Wingdings 3" panose="05040102010807070707" pitchFamily="18" charset="2"/>
            </a:endParaRPr>
          </a:p>
        </p:txBody>
      </p:sp>
    </p:spTree>
    <p:extLst>
      <p:ext uri="{BB962C8B-B14F-4D97-AF65-F5344CB8AC3E}">
        <p14:creationId xmlns:p14="http://schemas.microsoft.com/office/powerpoint/2010/main" val="3454683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0124" y="588579"/>
            <a:ext cx="9238594" cy="93542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2"/>
          <p:cNvSpPr>
            <a:spLocks noGrp="1" noChangeArrowheads="1"/>
          </p:cNvSpPr>
          <p:nvPr>
            <p:ph type="title"/>
          </p:nvPr>
        </p:nvSpPr>
        <p:spPr>
          <a:xfrm>
            <a:off x="1650124" y="588579"/>
            <a:ext cx="9238594" cy="935422"/>
          </a:xfrm>
        </p:spPr>
        <p:txBody>
          <a:bodyPr anchor="ctr" anchorCtr="0">
            <a:normAutofit/>
          </a:bodyPr>
          <a:lstStyle/>
          <a:p>
            <a:pPr algn="ctr"/>
            <a:r>
              <a:rPr lang="tr-TR" altLang="en-US" sz="5500" b="1" dirty="0" smtClean="0">
                <a:solidFill>
                  <a:schemeClr val="tx1"/>
                </a:solidFill>
                <a:latin typeface="Calibri" panose="020F0502020204030204" pitchFamily="34" charset="0"/>
                <a:cs typeface="Calibri" panose="020F0502020204030204" pitchFamily="34" charset="0"/>
              </a:rPr>
              <a:t>TANILAMA SÜRECİ</a:t>
            </a:r>
            <a:endParaRPr lang="en-US" altLang="en-US" sz="5500" b="1" dirty="0">
              <a:solidFill>
                <a:schemeClr val="tx1"/>
              </a:solidFill>
              <a:latin typeface="Calibri" panose="020F0502020204030204" pitchFamily="34" charset="0"/>
              <a:cs typeface="Calibri" panose="020F0502020204030204" pitchFamily="34" charset="0"/>
            </a:endParaRPr>
          </a:p>
        </p:txBody>
      </p:sp>
      <p:graphicFrame>
        <p:nvGraphicFramePr>
          <p:cNvPr id="7" name="Diyagram 6"/>
          <p:cNvGraphicFramePr/>
          <p:nvPr>
            <p:extLst>
              <p:ext uri="{D42A27DB-BD31-4B8C-83A1-F6EECF244321}">
                <p14:modId xmlns:p14="http://schemas.microsoft.com/office/powerpoint/2010/main" val="1743495539"/>
              </p:ext>
            </p:extLst>
          </p:nvPr>
        </p:nvGraphicFramePr>
        <p:xfrm>
          <a:off x="2705024" y="1562382"/>
          <a:ext cx="7128792" cy="9249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Metin kutusu 7"/>
          <p:cNvSpPr txBox="1">
            <a:spLocks noChangeArrowheads="1"/>
          </p:cNvSpPr>
          <p:nvPr/>
        </p:nvSpPr>
        <p:spPr bwMode="auto">
          <a:xfrm>
            <a:off x="2769860" y="1783419"/>
            <a:ext cx="449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400" b="1" dirty="0">
                <a:solidFill>
                  <a:srgbClr val="000000"/>
                </a:solidFill>
                <a:latin typeface="Arial" panose="020B0604020202020204" pitchFamily="34" charset="0"/>
              </a:rPr>
              <a:t>2</a:t>
            </a:r>
          </a:p>
        </p:txBody>
      </p:sp>
      <p:sp>
        <p:nvSpPr>
          <p:cNvPr id="10" name="Dikdörtgen 3"/>
          <p:cNvSpPr>
            <a:spLocks noChangeArrowheads="1"/>
          </p:cNvSpPr>
          <p:nvPr/>
        </p:nvSpPr>
        <p:spPr bwMode="auto">
          <a:xfrm>
            <a:off x="1650124" y="2553028"/>
            <a:ext cx="8964612" cy="364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Wingdings" panose="05000000000000000000" pitchFamily="2" charset="2"/>
              <a:buChar char="Ø"/>
            </a:pPr>
            <a:r>
              <a:rPr lang="tr-TR" altLang="tr-TR" sz="2100" b="1" dirty="0">
                <a:latin typeface="Cambria" panose="02040503050406030204" pitchFamily="18" charset="0"/>
                <a:ea typeface="Cambria" panose="02040503050406030204" pitchFamily="18" charset="0"/>
                <a:sym typeface="Wingdings 3" panose="05040102010807070707" pitchFamily="18" charset="2"/>
              </a:rPr>
              <a:t>Tablet Uygulaması kalkmıştır.</a:t>
            </a:r>
          </a:p>
          <a:p>
            <a:pPr algn="just">
              <a:spcBef>
                <a:spcPct val="0"/>
              </a:spcBef>
              <a:buFont typeface="Wingdings" panose="05000000000000000000" pitchFamily="2" charset="2"/>
              <a:buChar char="Ø"/>
            </a:pPr>
            <a:endParaRPr lang="tr-TR" altLang="tr-TR" sz="2100" dirty="0">
              <a:latin typeface="Cambria" panose="02040503050406030204" pitchFamily="18" charset="0"/>
              <a:ea typeface="Cambria" panose="02040503050406030204" pitchFamily="18" charset="0"/>
              <a:sym typeface="Wingdings 3" panose="05040102010807070707" pitchFamily="18" charset="2"/>
            </a:endParaRPr>
          </a:p>
          <a:p>
            <a:pPr algn="just">
              <a:spcBef>
                <a:spcPct val="0"/>
              </a:spcBef>
              <a:buFont typeface="Wingdings" panose="05000000000000000000" pitchFamily="2" charset="2"/>
              <a:buChar char="Ø"/>
            </a:pPr>
            <a:r>
              <a:rPr lang="tr-TR" altLang="tr-TR" sz="2100" dirty="0">
                <a:latin typeface="Cambria" panose="02040503050406030204" pitchFamily="18" charset="0"/>
                <a:ea typeface="Cambria" panose="02040503050406030204" pitchFamily="18" charset="0"/>
                <a:sym typeface="Wingdings 3" panose="05040102010807070707" pitchFamily="18" charset="2"/>
              </a:rPr>
              <a:t>Ön değerlendirme uygulamalarında Bakanlıkça belirlenen ölçme araçları kullanılacaktır. Uygulamalara ilişkin usul ve esaslar ile ilgili ayrıca bilgilendirme yapılacaktır.</a:t>
            </a:r>
          </a:p>
          <a:p>
            <a:pPr algn="just">
              <a:spcBef>
                <a:spcPct val="0"/>
              </a:spcBef>
              <a:buFont typeface="Wingdings" panose="05000000000000000000" pitchFamily="2" charset="2"/>
              <a:buChar char="Ø"/>
            </a:pPr>
            <a:endParaRPr lang="tr-TR" altLang="tr-TR" sz="2100" dirty="0">
              <a:latin typeface="Cambria" panose="02040503050406030204" pitchFamily="18" charset="0"/>
              <a:ea typeface="Cambria" panose="02040503050406030204" pitchFamily="18" charset="0"/>
              <a:sym typeface="Wingdings 3" panose="05040102010807070707" pitchFamily="18" charset="2"/>
            </a:endParaRPr>
          </a:p>
          <a:p>
            <a:pPr algn="just">
              <a:spcBef>
                <a:spcPct val="0"/>
              </a:spcBef>
              <a:buFont typeface="Wingdings" panose="05000000000000000000" pitchFamily="2" charset="2"/>
              <a:buChar char="Ø"/>
            </a:pPr>
            <a:r>
              <a:rPr lang="tr-TR" altLang="tr-TR" sz="2100" dirty="0">
                <a:latin typeface="Cambria" panose="02040503050406030204" pitchFamily="18" charset="0"/>
                <a:ea typeface="Cambria" panose="02040503050406030204" pitchFamily="18" charset="0"/>
                <a:sym typeface="Wingdings 3" panose="05040102010807070707" pitchFamily="18" charset="2"/>
              </a:rPr>
              <a:t>Ön değerlendirme uygulamasına girecek öğrencilerin </a:t>
            </a:r>
            <a:r>
              <a:rPr lang="tr-TR" altLang="tr-TR" sz="2100" b="1" dirty="0">
                <a:latin typeface="Cambria" panose="02040503050406030204" pitchFamily="18" charset="0"/>
                <a:ea typeface="Cambria" panose="02040503050406030204" pitchFamily="18" charset="0"/>
                <a:sym typeface="Wingdings 3" panose="05040102010807070707" pitchFamily="18" charset="2"/>
              </a:rPr>
              <a:t>“Uygulama Giriş Belgeleri” 02 Şubat 2022 tarihinde </a:t>
            </a:r>
            <a:r>
              <a:rPr lang="tr-TR" altLang="tr-TR" sz="2100" dirty="0">
                <a:latin typeface="Cambria" panose="02040503050406030204" pitchFamily="18" charset="0"/>
                <a:ea typeface="Cambria" panose="02040503050406030204" pitchFamily="18" charset="0"/>
                <a:sym typeface="Wingdings 3" panose="05040102010807070707" pitchFamily="18" charset="2"/>
              </a:rPr>
              <a:t>e-Okul Yönetim Bilgi Sistemi /İlkokul Ortaokul Kurum İşlemleri/Sınav İşlemleri </a:t>
            </a:r>
            <a:r>
              <a:rPr lang="tr-TR" altLang="tr-TR" sz="2100" dirty="0" err="1">
                <a:latin typeface="Cambria" panose="02040503050406030204" pitchFamily="18" charset="0"/>
                <a:ea typeface="Cambria" panose="02040503050406030204" pitchFamily="18" charset="0"/>
                <a:sym typeface="Wingdings 3" panose="05040102010807070707" pitchFamily="18" charset="2"/>
              </a:rPr>
              <a:t>Modülü’nde</a:t>
            </a:r>
            <a:r>
              <a:rPr lang="tr-TR" altLang="tr-TR" sz="2100" dirty="0">
                <a:latin typeface="Cambria" panose="02040503050406030204" pitchFamily="18" charset="0"/>
                <a:ea typeface="Cambria" panose="02040503050406030204" pitchFamily="18" charset="0"/>
                <a:sym typeface="Wingdings 3" panose="05040102010807070707" pitchFamily="18" charset="2"/>
              </a:rPr>
              <a:t> yayımlanacak olup fotoğraflı giriş belgeleri okul müdürlükleri tarafından onaylanarak öğrenci velilerine imza karşılığında teslim edilecektir</a:t>
            </a:r>
            <a:r>
              <a:rPr lang="tr-TR" altLang="tr-TR" sz="2100" dirty="0" smtClean="0">
                <a:latin typeface="Cambria" panose="02040503050406030204" pitchFamily="18" charset="0"/>
                <a:ea typeface="Cambria" panose="02040503050406030204" pitchFamily="18" charset="0"/>
                <a:sym typeface="Wingdings 3" panose="05040102010807070707" pitchFamily="18" charset="2"/>
              </a:rPr>
              <a:t>.</a:t>
            </a:r>
            <a:r>
              <a:rPr lang="tr-TR" altLang="tr-TR" sz="2100" dirty="0" smtClean="0">
                <a:latin typeface="Cambria" panose="02040503050406030204" pitchFamily="18" charset="0"/>
                <a:ea typeface="Cambria" panose="02040503050406030204" pitchFamily="18" charset="0"/>
              </a:rPr>
              <a:t>.</a:t>
            </a:r>
            <a:endParaRPr lang="tr-TR" altLang="tr-TR" sz="21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28849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0124" y="588579"/>
            <a:ext cx="9238594" cy="93542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2"/>
          <p:cNvSpPr>
            <a:spLocks noGrp="1" noChangeArrowheads="1"/>
          </p:cNvSpPr>
          <p:nvPr>
            <p:ph type="title"/>
          </p:nvPr>
        </p:nvSpPr>
        <p:spPr>
          <a:xfrm>
            <a:off x="1650124" y="588579"/>
            <a:ext cx="9238594" cy="935422"/>
          </a:xfrm>
        </p:spPr>
        <p:txBody>
          <a:bodyPr anchor="ctr" anchorCtr="0">
            <a:normAutofit/>
          </a:bodyPr>
          <a:lstStyle/>
          <a:p>
            <a:pPr algn="ctr"/>
            <a:r>
              <a:rPr lang="tr-TR" altLang="en-US" sz="5500" b="1" dirty="0" smtClean="0">
                <a:solidFill>
                  <a:schemeClr val="tx1"/>
                </a:solidFill>
                <a:latin typeface="Calibri" panose="020F0502020204030204" pitchFamily="34" charset="0"/>
                <a:cs typeface="Calibri" panose="020F0502020204030204" pitchFamily="34" charset="0"/>
              </a:rPr>
              <a:t>TANILAMA SÜRECİ</a:t>
            </a:r>
            <a:endParaRPr lang="en-US" altLang="en-US" sz="5500" b="1" dirty="0">
              <a:solidFill>
                <a:schemeClr val="tx1"/>
              </a:solidFill>
              <a:latin typeface="Calibri" panose="020F0502020204030204" pitchFamily="34" charset="0"/>
              <a:cs typeface="Calibri" panose="020F0502020204030204" pitchFamily="34" charset="0"/>
            </a:endParaRPr>
          </a:p>
        </p:txBody>
      </p:sp>
      <p:graphicFrame>
        <p:nvGraphicFramePr>
          <p:cNvPr id="7" name="Diyagram 6"/>
          <p:cNvGraphicFramePr/>
          <p:nvPr>
            <p:extLst>
              <p:ext uri="{D42A27DB-BD31-4B8C-83A1-F6EECF244321}">
                <p14:modId xmlns:p14="http://schemas.microsoft.com/office/powerpoint/2010/main" val="2744682339"/>
              </p:ext>
            </p:extLst>
          </p:nvPr>
        </p:nvGraphicFramePr>
        <p:xfrm>
          <a:off x="2705024" y="1562382"/>
          <a:ext cx="7128792" cy="9249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Metin kutusu 7"/>
          <p:cNvSpPr txBox="1">
            <a:spLocks noChangeArrowheads="1"/>
          </p:cNvSpPr>
          <p:nvPr/>
        </p:nvSpPr>
        <p:spPr bwMode="auto">
          <a:xfrm>
            <a:off x="2769860" y="1783419"/>
            <a:ext cx="449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400" b="1" dirty="0" smtClean="0">
                <a:solidFill>
                  <a:srgbClr val="000000"/>
                </a:solidFill>
                <a:latin typeface="Arial" panose="020B0604020202020204" pitchFamily="34" charset="0"/>
              </a:rPr>
              <a:t>3</a:t>
            </a:r>
            <a:endParaRPr lang="tr-TR" altLang="tr-TR" sz="2400" b="1" dirty="0">
              <a:solidFill>
                <a:srgbClr val="000000"/>
              </a:solidFill>
              <a:latin typeface="Arial" panose="020B0604020202020204" pitchFamily="34" charset="0"/>
            </a:endParaRPr>
          </a:p>
        </p:txBody>
      </p:sp>
      <p:sp>
        <p:nvSpPr>
          <p:cNvPr id="10" name="İçerik Yer Tutucusu 2"/>
          <p:cNvSpPr>
            <a:spLocks noGrp="1"/>
          </p:cNvSpPr>
          <p:nvPr>
            <p:ph idx="1"/>
          </p:nvPr>
        </p:nvSpPr>
        <p:spPr>
          <a:xfrm>
            <a:off x="1650124" y="2482519"/>
            <a:ext cx="9238594" cy="4107467"/>
          </a:xfrm>
        </p:spPr>
        <p:txBody>
          <a:bodyPr>
            <a:noAutofit/>
          </a:bodyPr>
          <a:lstStyle/>
          <a:p>
            <a:pPr algn="just">
              <a:buFont typeface="Wingdings" panose="05000000000000000000" pitchFamily="2" charset="2"/>
              <a:buChar char="ü"/>
              <a:defRPr/>
            </a:pPr>
            <a:r>
              <a:rPr lang="tr-TR" altLang="tr-TR" sz="1800" dirty="0" smtClean="0">
                <a:solidFill>
                  <a:schemeClr val="tx1"/>
                </a:solidFill>
                <a:latin typeface="Cambria" panose="02040503050406030204" pitchFamily="18" charset="0"/>
                <a:ea typeface="Cambria" panose="02040503050406030204" pitchFamily="18" charset="0"/>
              </a:rPr>
              <a:t>Ön değerlendirme uygulamaları  sonrasında Bakanlık tarafından belirlenecek puanı geçen öğrenciler yetenek alanlarına göre bireysel değerlendirmeye alınacaktır. </a:t>
            </a:r>
          </a:p>
          <a:p>
            <a:pPr marL="0" indent="0" algn="just">
              <a:buFont typeface="Arial" panose="020B0604020202020204" pitchFamily="34" charset="0"/>
              <a:buNone/>
              <a:defRPr/>
            </a:pPr>
            <a:endParaRPr lang="tr-TR" altLang="tr-TR" sz="500" dirty="0" smtClean="0">
              <a:solidFill>
                <a:schemeClr val="tx1"/>
              </a:solidFill>
              <a:latin typeface="Cambria" panose="02040503050406030204" pitchFamily="18" charset="0"/>
              <a:ea typeface="Cambria" panose="02040503050406030204" pitchFamily="18" charset="0"/>
            </a:endParaRPr>
          </a:p>
          <a:p>
            <a:pPr algn="just">
              <a:buFont typeface="Wingdings" panose="05000000000000000000" pitchFamily="2" charset="2"/>
              <a:buChar char="ü"/>
              <a:defRPr/>
            </a:pPr>
            <a:r>
              <a:rPr lang="tr-TR" altLang="tr-TR" sz="1800" dirty="0" smtClean="0">
                <a:solidFill>
                  <a:schemeClr val="tx1"/>
                </a:solidFill>
                <a:latin typeface="Cambria" panose="02040503050406030204" pitchFamily="18" charset="0"/>
                <a:ea typeface="Cambria" panose="02040503050406030204" pitchFamily="18" charset="0"/>
              </a:rPr>
              <a:t>Bireysel değerlendirme uygulamaları sonucunda Bakanlık tarafından yetenek alanlarına göre belirlenecek olan puanı geçen öğrenciler </a:t>
            </a:r>
            <a:r>
              <a:rPr lang="tr-TR" altLang="tr-TR" sz="1800" b="1" dirty="0" smtClean="0">
                <a:solidFill>
                  <a:schemeClr val="tx1"/>
                </a:solidFill>
                <a:latin typeface="Cambria" panose="02040503050406030204" pitchFamily="18" charset="0"/>
                <a:ea typeface="Cambria" panose="02040503050406030204" pitchFamily="18" charset="0"/>
              </a:rPr>
              <a:t>bilim ve sanat merkezine kayıt hakkı </a:t>
            </a:r>
            <a:r>
              <a:rPr lang="tr-TR" altLang="tr-TR" sz="1800" dirty="0" smtClean="0">
                <a:solidFill>
                  <a:schemeClr val="tx1"/>
                </a:solidFill>
                <a:latin typeface="Cambria" panose="02040503050406030204" pitchFamily="18" charset="0"/>
                <a:ea typeface="Cambria" panose="02040503050406030204" pitchFamily="18" charset="0"/>
              </a:rPr>
              <a:t>kazanacaktır.</a:t>
            </a:r>
          </a:p>
          <a:p>
            <a:pPr algn="just">
              <a:buFont typeface="Wingdings" panose="05000000000000000000" pitchFamily="2" charset="2"/>
              <a:buChar char="ü"/>
              <a:defRPr/>
            </a:pPr>
            <a:endParaRPr lang="tr-TR" altLang="tr-TR" sz="500" dirty="0">
              <a:solidFill>
                <a:schemeClr val="tx1"/>
              </a:solidFill>
              <a:latin typeface="Cambria" panose="02040503050406030204" pitchFamily="18" charset="0"/>
              <a:ea typeface="Cambria" panose="02040503050406030204" pitchFamily="18" charset="0"/>
            </a:endParaRPr>
          </a:p>
          <a:p>
            <a:pPr algn="just">
              <a:buFont typeface="Wingdings" panose="05000000000000000000" pitchFamily="2" charset="2"/>
              <a:buChar char="ü"/>
              <a:defRPr/>
            </a:pPr>
            <a:r>
              <a:rPr lang="tr-TR" sz="1800" dirty="0">
                <a:solidFill>
                  <a:schemeClr val="tx1"/>
                </a:solidFill>
                <a:latin typeface="Cambria" panose="02040503050406030204" pitchFamily="18" charset="0"/>
                <a:ea typeface="Cambria" panose="02040503050406030204" pitchFamily="18" charset="0"/>
              </a:rPr>
              <a:t>Resim ve müzik yetenek alanlarında değerlendirmeye alınacak öğrenciler giriş belgelerinde belirtilen saatten 30 dakika önce; genel zihinsel yetenek alanında uygulamaya alınacak öğrenciler ise giriş belgelerinde yer alan saatte uygulama merkezlerinde hazır bulunacaklardır. Öğrenciler giriş belgelerindeki randevu saatinden en fazla 15 (on beş) dakikaya kadar olan gecikmelerde değerlendirmeye alınacak olup bu sürenin aşılmasından sonra değerlendirmeye alınmayacaklardır</a:t>
            </a:r>
            <a:r>
              <a:rPr lang="tr-TR" sz="1800" dirty="0">
                <a:latin typeface="Cambria" panose="02040503050406030204" pitchFamily="18" charset="0"/>
                <a:ea typeface="Cambria" panose="02040503050406030204" pitchFamily="18" charset="0"/>
              </a:rPr>
              <a:t>. </a:t>
            </a:r>
            <a:endParaRPr lang="tr-TR" altLang="tr-TR" sz="1800" dirty="0" smtClean="0">
              <a:solidFill>
                <a:schemeClr val="tx1"/>
              </a:solidFill>
              <a:latin typeface="Cambria" panose="02040503050406030204" pitchFamily="18" charset="0"/>
              <a:ea typeface="Cambria" panose="02040503050406030204" pitchFamily="18" charset="0"/>
            </a:endParaRPr>
          </a:p>
          <a:p>
            <a:pPr algn="just">
              <a:buFont typeface="Wingdings" panose="05000000000000000000" pitchFamily="2" charset="2"/>
              <a:buChar char="ü"/>
              <a:defRPr/>
            </a:pPr>
            <a:endParaRPr lang="tr-TR" altLang="tr-TR" sz="18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01241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0124" y="588579"/>
            <a:ext cx="9238594" cy="93542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2"/>
          <p:cNvSpPr>
            <a:spLocks noGrp="1" noChangeArrowheads="1"/>
          </p:cNvSpPr>
          <p:nvPr>
            <p:ph type="title"/>
          </p:nvPr>
        </p:nvSpPr>
        <p:spPr>
          <a:xfrm>
            <a:off x="1650124" y="588579"/>
            <a:ext cx="9238594" cy="935422"/>
          </a:xfrm>
        </p:spPr>
        <p:txBody>
          <a:bodyPr anchor="ctr" anchorCtr="0">
            <a:normAutofit/>
          </a:bodyPr>
          <a:lstStyle/>
          <a:p>
            <a:pPr algn="ctr"/>
            <a:r>
              <a:rPr lang="tr-TR" altLang="en-US" sz="5500" b="1" dirty="0" smtClean="0">
                <a:solidFill>
                  <a:schemeClr val="tx1"/>
                </a:solidFill>
                <a:latin typeface="Calibri" panose="020F0502020204030204" pitchFamily="34" charset="0"/>
                <a:cs typeface="Calibri" panose="020F0502020204030204" pitchFamily="34" charset="0"/>
              </a:rPr>
              <a:t>TANILAMA SÜRECİ</a:t>
            </a:r>
            <a:endParaRPr lang="en-US" altLang="en-US" sz="5500" b="1" dirty="0">
              <a:solidFill>
                <a:schemeClr val="tx1"/>
              </a:solidFill>
              <a:latin typeface="Calibri" panose="020F0502020204030204" pitchFamily="34" charset="0"/>
              <a:cs typeface="Calibri" panose="020F0502020204030204" pitchFamily="34" charset="0"/>
            </a:endParaRPr>
          </a:p>
        </p:txBody>
      </p:sp>
      <p:graphicFrame>
        <p:nvGraphicFramePr>
          <p:cNvPr id="7" name="Diyagram 6"/>
          <p:cNvGraphicFramePr/>
          <p:nvPr>
            <p:extLst>
              <p:ext uri="{D42A27DB-BD31-4B8C-83A1-F6EECF244321}">
                <p14:modId xmlns:p14="http://schemas.microsoft.com/office/powerpoint/2010/main" val="2614403528"/>
              </p:ext>
            </p:extLst>
          </p:nvPr>
        </p:nvGraphicFramePr>
        <p:xfrm>
          <a:off x="2705024" y="1562382"/>
          <a:ext cx="7128792" cy="9249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Metin kutusu 7"/>
          <p:cNvSpPr txBox="1">
            <a:spLocks noChangeArrowheads="1"/>
          </p:cNvSpPr>
          <p:nvPr/>
        </p:nvSpPr>
        <p:spPr bwMode="auto">
          <a:xfrm>
            <a:off x="2769860" y="1783419"/>
            <a:ext cx="449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400" b="1" dirty="0" smtClean="0">
                <a:solidFill>
                  <a:srgbClr val="000000"/>
                </a:solidFill>
                <a:latin typeface="Arial" panose="020B0604020202020204" pitchFamily="34" charset="0"/>
              </a:rPr>
              <a:t>3</a:t>
            </a:r>
            <a:endParaRPr lang="tr-TR" altLang="tr-TR" sz="2400" b="1" dirty="0">
              <a:solidFill>
                <a:srgbClr val="000000"/>
              </a:solidFill>
              <a:latin typeface="Arial" panose="020B0604020202020204" pitchFamily="34" charset="0"/>
            </a:endParaRPr>
          </a:p>
        </p:txBody>
      </p:sp>
      <p:sp>
        <p:nvSpPr>
          <p:cNvPr id="9" name="İçerik Yer Tutucusu 2"/>
          <p:cNvSpPr>
            <a:spLocks noGrp="1"/>
          </p:cNvSpPr>
          <p:nvPr>
            <p:ph idx="1"/>
          </p:nvPr>
        </p:nvSpPr>
        <p:spPr>
          <a:xfrm>
            <a:off x="1572447" y="2596055"/>
            <a:ext cx="9316271" cy="3825765"/>
          </a:xfrm>
        </p:spPr>
        <p:txBody>
          <a:bodyPr>
            <a:normAutofit/>
          </a:bodyPr>
          <a:lstStyle/>
          <a:p>
            <a:pPr algn="just">
              <a:buFont typeface="Wingdings" panose="05000000000000000000" pitchFamily="2" charset="2"/>
              <a:buChar char="ü"/>
            </a:pPr>
            <a:r>
              <a:rPr lang="tr-TR" altLang="tr-TR" sz="2000" dirty="0" smtClean="0">
                <a:solidFill>
                  <a:schemeClr val="tx1"/>
                </a:solidFill>
                <a:latin typeface="Cambria" panose="02040503050406030204" pitchFamily="18" charset="0"/>
              </a:rPr>
              <a:t>Bireysel Değerlendirme randevu bilgilerinin yer aldığı </a:t>
            </a:r>
            <a:r>
              <a:rPr lang="tr-TR" altLang="tr-TR" sz="2000" b="1" dirty="0" smtClean="0">
                <a:solidFill>
                  <a:schemeClr val="tx1"/>
                </a:solidFill>
                <a:latin typeface="Cambria" panose="02040503050406030204" pitchFamily="18" charset="0"/>
              </a:rPr>
              <a:t>fotoğraflı giriş belgeleri </a:t>
            </a:r>
            <a:r>
              <a:rPr lang="tr-TR" altLang="tr-TR" sz="2000" dirty="0" smtClean="0">
                <a:solidFill>
                  <a:schemeClr val="tx1"/>
                </a:solidFill>
                <a:latin typeface="Cambria" panose="02040503050406030204" pitchFamily="18" charset="0"/>
              </a:rPr>
              <a:t>okul müdürlüklerince </a:t>
            </a:r>
            <a:r>
              <a:rPr lang="tr-TR" altLang="tr-TR" sz="2000" b="1" dirty="0" smtClean="0">
                <a:solidFill>
                  <a:schemeClr val="tx1"/>
                </a:solidFill>
                <a:latin typeface="Cambria" panose="02040503050406030204" pitchFamily="18" charset="0"/>
              </a:rPr>
              <a:t>03 Haziran 2022 </a:t>
            </a:r>
            <a:r>
              <a:rPr lang="tr-TR" altLang="tr-TR" sz="2000" dirty="0" smtClean="0">
                <a:solidFill>
                  <a:schemeClr val="tx1"/>
                </a:solidFill>
                <a:latin typeface="Cambria" panose="02040503050406030204" pitchFamily="18" charset="0"/>
              </a:rPr>
              <a:t>tarihinden itibaren e-Okul Yönetim Bilgi Sistemi/ İlkokul Ortaokul Kurum İşlemleri/ Sınav İşlemleri Modülünde yazdırılarak öğrenci </a:t>
            </a:r>
            <a:r>
              <a:rPr lang="tr-TR" altLang="tr-TR" sz="2000" b="1" dirty="0" smtClean="0">
                <a:solidFill>
                  <a:schemeClr val="tx1"/>
                </a:solidFill>
                <a:latin typeface="Cambria" panose="02040503050406030204" pitchFamily="18" charset="0"/>
              </a:rPr>
              <a:t>velilerine imza karşılığında </a:t>
            </a:r>
            <a:r>
              <a:rPr lang="tr-TR" altLang="tr-TR" sz="2000" dirty="0" smtClean="0">
                <a:solidFill>
                  <a:schemeClr val="tx1"/>
                </a:solidFill>
                <a:latin typeface="Cambria" panose="02040503050406030204" pitchFamily="18" charset="0"/>
              </a:rPr>
              <a:t>teslim edilecektir.</a:t>
            </a:r>
          </a:p>
          <a:p>
            <a:pPr algn="just">
              <a:buFont typeface="Wingdings" panose="05000000000000000000" pitchFamily="2" charset="2"/>
              <a:buChar char="ü"/>
            </a:pPr>
            <a:r>
              <a:rPr lang="tr-TR" altLang="tr-TR" sz="2000" dirty="0" smtClean="0">
                <a:solidFill>
                  <a:schemeClr val="tx1"/>
                </a:solidFill>
                <a:latin typeface="Cambria" panose="02040503050406030204" pitchFamily="18" charset="0"/>
              </a:rPr>
              <a:t>Uygulama giriş belgelerinin yayımlandığının </a:t>
            </a:r>
            <a:r>
              <a:rPr lang="tr-TR" altLang="tr-TR" sz="2000" b="1" dirty="0" smtClean="0">
                <a:solidFill>
                  <a:schemeClr val="tx1"/>
                </a:solidFill>
                <a:latin typeface="Cambria" panose="02040503050406030204" pitchFamily="18" charset="0"/>
              </a:rPr>
              <a:t>duyurulma sorumluluğu okul müdürlüklerine,</a:t>
            </a:r>
          </a:p>
          <a:p>
            <a:pPr algn="just">
              <a:buFont typeface="Wingdings" panose="05000000000000000000" pitchFamily="2" charset="2"/>
              <a:buChar char="ü"/>
            </a:pPr>
            <a:r>
              <a:rPr lang="tr-TR" altLang="tr-TR" sz="2000" dirty="0" smtClean="0">
                <a:solidFill>
                  <a:schemeClr val="tx1"/>
                </a:solidFill>
                <a:latin typeface="Cambria" panose="02040503050406030204" pitchFamily="18" charset="0"/>
              </a:rPr>
              <a:t>İmza karşılığı </a:t>
            </a:r>
            <a:r>
              <a:rPr lang="tr-TR" altLang="tr-TR" sz="2000" b="1" dirty="0" smtClean="0">
                <a:solidFill>
                  <a:schemeClr val="tx1"/>
                </a:solidFill>
                <a:latin typeface="Cambria" panose="02040503050406030204" pitchFamily="18" charset="0"/>
              </a:rPr>
              <a:t>teslim alınma sorumluluğu ise öğrenci velilerine </a:t>
            </a:r>
            <a:r>
              <a:rPr lang="tr-TR" altLang="tr-TR" sz="2000" dirty="0" smtClean="0">
                <a:solidFill>
                  <a:schemeClr val="tx1"/>
                </a:solidFill>
                <a:latin typeface="Cambria" panose="02040503050406030204" pitchFamily="18" charset="0"/>
              </a:rPr>
              <a:t>aittir. </a:t>
            </a:r>
          </a:p>
          <a:p>
            <a:pPr algn="just">
              <a:buFont typeface="Wingdings" panose="05000000000000000000" pitchFamily="2" charset="2"/>
              <a:buChar char="ü"/>
            </a:pPr>
            <a:r>
              <a:rPr lang="tr-TR" altLang="tr-TR" sz="2000" dirty="0" smtClean="0">
                <a:solidFill>
                  <a:schemeClr val="tx1"/>
                </a:solidFill>
                <a:latin typeface="Cambria" panose="02040503050406030204" pitchFamily="18" charset="0"/>
              </a:rPr>
              <a:t>Belgelerin imza karşılığı teslimi zorunlu olup bu durum dışında yapılan uygulamaların sorumluluğu okul müdürlüklerine aittir</a:t>
            </a:r>
            <a:r>
              <a:rPr lang="tr-TR" altLang="tr-TR" dirty="0">
                <a:solidFill>
                  <a:schemeClr val="tx1"/>
                </a:solidFill>
                <a:latin typeface="Cambria" panose="02040503050406030204" pitchFamily="18" charset="0"/>
              </a:rPr>
              <a:t>.</a:t>
            </a:r>
            <a:endParaRPr lang="tr-TR" altLang="tr-TR" sz="2000" dirty="0" smtClean="0">
              <a:solidFill>
                <a:schemeClr val="tx1"/>
              </a:solidFill>
              <a:latin typeface="Cambria" panose="02040503050406030204" pitchFamily="18" charset="0"/>
            </a:endParaRPr>
          </a:p>
        </p:txBody>
      </p:sp>
    </p:spTree>
    <p:extLst>
      <p:ext uri="{BB962C8B-B14F-4D97-AF65-F5344CB8AC3E}">
        <p14:creationId xmlns:p14="http://schemas.microsoft.com/office/powerpoint/2010/main" val="3358156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1572447" y="2375332"/>
            <a:ext cx="9316271" cy="3825765"/>
          </a:xfrm>
        </p:spPr>
        <p:txBody>
          <a:bodyPr>
            <a:normAutofit/>
          </a:bodyPr>
          <a:lstStyle/>
          <a:p>
            <a:pPr algn="just">
              <a:buFont typeface="Wingdings" panose="05000000000000000000" pitchFamily="2" charset="2"/>
              <a:buChar char="ü"/>
            </a:pPr>
            <a:r>
              <a:rPr lang="tr-TR" sz="2200" dirty="0" smtClean="0">
                <a:solidFill>
                  <a:schemeClr val="tx1"/>
                </a:solidFill>
                <a:latin typeface="Cambria" panose="02040503050406030204" pitchFamily="18" charset="0"/>
                <a:ea typeface="Cambria" panose="02040503050406030204" pitchFamily="18" charset="0"/>
              </a:rPr>
              <a:t>İtirazlar</a:t>
            </a:r>
            <a:r>
              <a:rPr lang="tr-TR" sz="2200" dirty="0">
                <a:solidFill>
                  <a:schemeClr val="tx1"/>
                </a:solidFill>
                <a:latin typeface="Cambria" panose="02040503050406030204" pitchFamily="18" charset="0"/>
                <a:ea typeface="Cambria" panose="02040503050406030204" pitchFamily="18" charset="0"/>
              </a:rPr>
              <a:t>, ön değerlendirme ve bireysel değerlendirme sonuçlarının </a:t>
            </a:r>
            <a:r>
              <a:rPr lang="tr-TR" sz="2200" b="1" dirty="0">
                <a:solidFill>
                  <a:schemeClr val="tx1"/>
                </a:solidFill>
                <a:latin typeface="Cambria" panose="02040503050406030204" pitchFamily="18" charset="0"/>
                <a:ea typeface="Cambria" panose="02040503050406030204" pitchFamily="18" charset="0"/>
              </a:rPr>
              <a:t>https://meb.gov.tr </a:t>
            </a:r>
            <a:r>
              <a:rPr lang="tr-TR" sz="2200" dirty="0">
                <a:solidFill>
                  <a:schemeClr val="tx1"/>
                </a:solidFill>
                <a:latin typeface="Cambria" panose="02040503050406030204" pitchFamily="18" charset="0"/>
                <a:ea typeface="Cambria" panose="02040503050406030204" pitchFamily="18" charset="0"/>
              </a:rPr>
              <a:t>adresinden yayımlanmasından itibaren 5 (beş) iş günü içinde il tanılama sınav komisyonlarına yapılacaktır. </a:t>
            </a:r>
            <a:endParaRPr lang="tr-TR" sz="2200" dirty="0" smtClean="0">
              <a:solidFill>
                <a:schemeClr val="tx1"/>
              </a:solidFill>
              <a:latin typeface="Cambria" panose="02040503050406030204" pitchFamily="18" charset="0"/>
              <a:ea typeface="Cambria" panose="02040503050406030204" pitchFamily="18" charset="0"/>
            </a:endParaRPr>
          </a:p>
          <a:p>
            <a:pPr algn="just">
              <a:buFont typeface="Wingdings" panose="05000000000000000000" pitchFamily="2" charset="2"/>
              <a:buChar char="ü"/>
            </a:pPr>
            <a:endParaRPr lang="tr-TR" sz="2200" dirty="0" smtClean="0">
              <a:solidFill>
                <a:schemeClr val="tx1"/>
              </a:solidFill>
              <a:latin typeface="Cambria" panose="02040503050406030204" pitchFamily="18" charset="0"/>
              <a:ea typeface="Cambria" panose="02040503050406030204" pitchFamily="18" charset="0"/>
            </a:endParaRPr>
          </a:p>
          <a:p>
            <a:pPr algn="just">
              <a:buFont typeface="Wingdings" panose="05000000000000000000" pitchFamily="2" charset="2"/>
              <a:buChar char="ü"/>
            </a:pPr>
            <a:r>
              <a:rPr lang="tr-TR" sz="2200" dirty="0" smtClean="0">
                <a:solidFill>
                  <a:schemeClr val="tx1"/>
                </a:solidFill>
                <a:latin typeface="Cambria" panose="02040503050406030204" pitchFamily="18" charset="0"/>
                <a:ea typeface="Cambria" panose="02040503050406030204" pitchFamily="18" charset="0"/>
              </a:rPr>
              <a:t>Ön </a:t>
            </a:r>
            <a:r>
              <a:rPr lang="tr-TR" sz="2200" dirty="0">
                <a:solidFill>
                  <a:schemeClr val="tx1"/>
                </a:solidFill>
                <a:latin typeface="Cambria" panose="02040503050406030204" pitchFamily="18" charset="0"/>
                <a:ea typeface="Cambria" panose="02040503050406030204" pitchFamily="18" charset="0"/>
              </a:rPr>
              <a:t>değerlendirme ve bireysel değerlendirme sonuçlarına yapılacak itirazlar il tanılama sınav komisyonlarınca değerlendirilecektir. </a:t>
            </a:r>
            <a:endParaRPr lang="tr-TR" sz="2200" dirty="0" smtClean="0">
              <a:solidFill>
                <a:schemeClr val="tx1"/>
              </a:solidFill>
              <a:latin typeface="Cambria" panose="02040503050406030204" pitchFamily="18" charset="0"/>
              <a:ea typeface="Cambria" panose="02040503050406030204" pitchFamily="18" charset="0"/>
            </a:endParaRPr>
          </a:p>
          <a:p>
            <a:pPr algn="just">
              <a:buFont typeface="Wingdings" panose="05000000000000000000" pitchFamily="2" charset="2"/>
              <a:buChar char="ü"/>
            </a:pPr>
            <a:endParaRPr lang="tr-TR" sz="2200" dirty="0">
              <a:solidFill>
                <a:schemeClr val="tx1"/>
              </a:solidFill>
              <a:latin typeface="Cambria" panose="02040503050406030204" pitchFamily="18" charset="0"/>
              <a:ea typeface="Cambria" panose="02040503050406030204" pitchFamily="18" charset="0"/>
            </a:endParaRPr>
          </a:p>
          <a:p>
            <a:pPr algn="just">
              <a:buFont typeface="Wingdings" panose="05000000000000000000" pitchFamily="2" charset="2"/>
              <a:buChar char="ü"/>
            </a:pPr>
            <a:r>
              <a:rPr lang="tr-TR" sz="2200" dirty="0" smtClean="0">
                <a:solidFill>
                  <a:schemeClr val="tx1"/>
                </a:solidFill>
                <a:latin typeface="Cambria" panose="02040503050406030204" pitchFamily="18" charset="0"/>
                <a:ea typeface="Cambria" panose="02040503050406030204" pitchFamily="18" charset="0"/>
              </a:rPr>
              <a:t>Faks </a:t>
            </a:r>
            <a:r>
              <a:rPr lang="tr-TR" sz="2200" dirty="0">
                <a:solidFill>
                  <a:schemeClr val="tx1"/>
                </a:solidFill>
                <a:latin typeface="Cambria" panose="02040503050406030204" pitchFamily="18" charset="0"/>
                <a:ea typeface="Cambria" panose="02040503050406030204" pitchFamily="18" charset="0"/>
              </a:rPr>
              <a:t>ve e-posta yolu ile yapılan itirazlar dikkate alınmayacaktır. </a:t>
            </a:r>
            <a:endParaRPr lang="tr-TR" altLang="tr-TR" sz="2200" dirty="0" smtClean="0">
              <a:solidFill>
                <a:schemeClr val="tx1"/>
              </a:solidFill>
              <a:latin typeface="Cambria" panose="02040503050406030204" pitchFamily="18" charset="0"/>
              <a:ea typeface="Cambria" panose="02040503050406030204" pitchFamily="18" charset="0"/>
            </a:endParaRPr>
          </a:p>
        </p:txBody>
      </p:sp>
      <p:sp>
        <p:nvSpPr>
          <p:cNvPr id="10" name="Dikdörtgen 9"/>
          <p:cNvSpPr/>
          <p:nvPr/>
        </p:nvSpPr>
        <p:spPr>
          <a:xfrm>
            <a:off x="1650124" y="588579"/>
            <a:ext cx="9238594" cy="93542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Rectangle 2"/>
          <p:cNvSpPr>
            <a:spLocks noGrp="1" noChangeArrowheads="1"/>
          </p:cNvSpPr>
          <p:nvPr>
            <p:ph type="title"/>
          </p:nvPr>
        </p:nvSpPr>
        <p:spPr>
          <a:xfrm>
            <a:off x="1802524" y="614859"/>
            <a:ext cx="9238594" cy="935422"/>
          </a:xfrm>
        </p:spPr>
        <p:txBody>
          <a:bodyPr anchor="ctr" anchorCtr="0">
            <a:normAutofit/>
          </a:bodyPr>
          <a:lstStyle/>
          <a:p>
            <a:pPr algn="ctr"/>
            <a:r>
              <a:rPr lang="tr-TR" altLang="en-US" sz="5500" b="1" dirty="0" smtClean="0">
                <a:solidFill>
                  <a:schemeClr val="tx1"/>
                </a:solidFill>
                <a:latin typeface="Calibri" panose="020F0502020204030204" pitchFamily="34" charset="0"/>
                <a:cs typeface="Calibri" panose="020F0502020204030204" pitchFamily="34" charset="0"/>
              </a:rPr>
              <a:t>TANILAMA SÜRECİ</a:t>
            </a:r>
            <a:endParaRPr lang="en-US" altLang="en-US" sz="5500" b="1" dirty="0">
              <a:solidFill>
                <a:schemeClr val="tx1"/>
              </a:solidFill>
              <a:latin typeface="Calibri" panose="020F0502020204030204" pitchFamily="34" charset="0"/>
              <a:cs typeface="Calibri" panose="020F0502020204030204" pitchFamily="34" charset="0"/>
            </a:endParaRPr>
          </a:p>
        </p:txBody>
      </p:sp>
      <p:sp>
        <p:nvSpPr>
          <p:cNvPr id="12" name="Rectangle 2"/>
          <p:cNvSpPr txBox="1">
            <a:spLocks noChangeArrowheads="1"/>
          </p:cNvSpPr>
          <p:nvPr/>
        </p:nvSpPr>
        <p:spPr>
          <a:xfrm>
            <a:off x="4072759" y="1902377"/>
            <a:ext cx="4393324" cy="357346"/>
          </a:xfrm>
          <a:prstGeom prst="rect">
            <a:avLst/>
          </a:prstGeom>
          <a:solidFill>
            <a:srgbClr val="92D050"/>
          </a:solidFill>
        </p:spPr>
        <p:txBody>
          <a:bodyPr vert="horz" lIns="91440" tIns="45720" rIns="91440" bIns="45720" rtlCol="0" anchor="ctr" anchorCtr="0">
            <a:noAutofit/>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lgn="ctr"/>
            <a:r>
              <a:rPr lang="tr-TR" sz="2800" b="1" dirty="0" smtClean="0">
                <a:latin typeface="Calibri" panose="020F0502020204030204" pitchFamily="34" charset="0"/>
                <a:cs typeface="Calibri" panose="020F0502020204030204" pitchFamily="34" charset="0"/>
              </a:rPr>
              <a:t>İtİrazlar</a:t>
            </a:r>
            <a:endParaRPr lang="en-US" altLang="en-US" sz="28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393008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1678" y="382385"/>
            <a:ext cx="10178322" cy="1215187"/>
          </a:xfrm>
        </p:spPr>
        <p:txBody>
          <a:bodyPr/>
          <a:lstStyle/>
          <a:p>
            <a:pPr algn="ctr"/>
            <a:r>
              <a:rPr lang="tr-TR" dirty="0" err="1" smtClean="0"/>
              <a:t>bİlsem’E</a:t>
            </a:r>
            <a:r>
              <a:rPr lang="tr-TR" dirty="0" smtClean="0"/>
              <a:t> kayIT</a:t>
            </a:r>
            <a:endParaRPr lang="tr-TR" dirty="0"/>
          </a:p>
        </p:txBody>
      </p:sp>
      <p:pic>
        <p:nvPicPr>
          <p:cNvPr id="8" name="İçerik Yer Tutucusu 1"/>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476375" y="1336291"/>
            <a:ext cx="6374853" cy="3481712"/>
          </a:xfrm>
        </p:spPr>
      </p:pic>
      <p:sp>
        <p:nvSpPr>
          <p:cNvPr id="9" name="İçerik Yer Tutucusu 2"/>
          <p:cNvSpPr txBox="1">
            <a:spLocks/>
          </p:cNvSpPr>
          <p:nvPr/>
        </p:nvSpPr>
        <p:spPr bwMode="auto">
          <a:xfrm>
            <a:off x="1702676" y="4923103"/>
            <a:ext cx="9228083" cy="1393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Font typeface="Arial" panose="020B0604020202020204" pitchFamily="34" charset="0"/>
              <a:buNone/>
            </a:pPr>
            <a:r>
              <a:rPr lang="tr-TR" altLang="tr-TR" sz="2200" dirty="0">
                <a:latin typeface="Cambria" panose="02040503050406030204" pitchFamily="18" charset="0"/>
              </a:rPr>
              <a:t> Bu 3 aşamayı, belirlenen koşulları tamamlayarak geçen öğrenciler;</a:t>
            </a:r>
          </a:p>
          <a:p>
            <a:pPr algn="ctr">
              <a:buFont typeface="Arial" panose="020B0604020202020204" pitchFamily="34" charset="0"/>
              <a:buNone/>
            </a:pPr>
            <a:r>
              <a:rPr lang="tr-TR" altLang="tr-TR" sz="2200" dirty="0">
                <a:latin typeface="Cambria" panose="02040503050406030204" pitchFamily="18" charset="0"/>
              </a:rPr>
              <a:t>29 Ağustos 2022 – 09 Eylül 2022 tarihleri arasında </a:t>
            </a:r>
            <a:r>
              <a:rPr lang="tr-TR" altLang="tr-TR" sz="2200" dirty="0" err="1">
                <a:latin typeface="Cambria" panose="02040503050406030204" pitchFamily="18" charset="0"/>
              </a:rPr>
              <a:t>BİLSEM’e</a:t>
            </a:r>
            <a:r>
              <a:rPr lang="tr-TR" altLang="tr-TR" sz="2200" dirty="0">
                <a:latin typeface="Cambria" panose="02040503050406030204" pitchFamily="18" charset="0"/>
              </a:rPr>
              <a:t> kayıt işlemlerini gerçekleştirebilecektir.</a:t>
            </a:r>
          </a:p>
        </p:txBody>
      </p:sp>
    </p:spTree>
    <p:extLst>
      <p:ext uri="{BB962C8B-B14F-4D97-AF65-F5344CB8AC3E}">
        <p14:creationId xmlns:p14="http://schemas.microsoft.com/office/powerpoint/2010/main" val="2346256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3134443" y="1166648"/>
            <a:ext cx="8836840" cy="1855523"/>
          </a:xfrm>
        </p:spPr>
        <p:txBody>
          <a:bodyPr>
            <a:normAutofit/>
          </a:bodyPr>
          <a:lstStyle/>
          <a:p>
            <a:r>
              <a:rPr lang="tr-TR" sz="9000" dirty="0" smtClean="0"/>
              <a:t>teşekkürler</a:t>
            </a:r>
            <a:endParaRPr lang="tr-TR" sz="9000" dirty="0"/>
          </a:p>
        </p:txBody>
      </p:sp>
      <p:sp>
        <p:nvSpPr>
          <p:cNvPr id="3" name="Alt Başlık 2"/>
          <p:cNvSpPr>
            <a:spLocks noGrp="1"/>
          </p:cNvSpPr>
          <p:nvPr>
            <p:ph type="body" idx="1"/>
          </p:nvPr>
        </p:nvSpPr>
        <p:spPr>
          <a:xfrm>
            <a:off x="3300247" y="3289739"/>
            <a:ext cx="7283669" cy="1174434"/>
          </a:xfrm>
        </p:spPr>
        <p:txBody>
          <a:bodyPr>
            <a:noAutofit/>
          </a:bodyPr>
          <a:lstStyle/>
          <a:p>
            <a:r>
              <a:rPr lang="tr-TR" sz="3000" dirty="0" smtClean="0">
                <a:latin typeface="Calibri" panose="020F0502020204030204" pitchFamily="34" charset="0"/>
                <a:cs typeface="Calibri" panose="020F0502020204030204" pitchFamily="34" charset="0"/>
              </a:rPr>
              <a:t>Adem UZUN</a:t>
            </a:r>
          </a:p>
          <a:p>
            <a:r>
              <a:rPr lang="tr-TR" sz="3000" dirty="0" smtClean="0">
                <a:latin typeface="Calibri" panose="020F0502020204030204" pitchFamily="34" charset="0"/>
                <a:cs typeface="Calibri" panose="020F0502020204030204" pitchFamily="34" charset="0"/>
              </a:rPr>
              <a:t>Sİvas bİlsem müdürü</a:t>
            </a:r>
          </a:p>
          <a:p>
            <a:endParaRPr lang="tr-TR" sz="3800" dirty="0" smtClean="0">
              <a:latin typeface="Calibri" panose="020F0502020204030204" pitchFamily="34" charset="0"/>
              <a:cs typeface="Calibri" panose="020F0502020204030204" pitchFamily="34" charset="0"/>
            </a:endParaRPr>
          </a:p>
          <a:p>
            <a:r>
              <a:rPr lang="tr-TR" sz="2500" dirty="0" smtClean="0">
                <a:latin typeface="Calibri" panose="020F0502020204030204" pitchFamily="34" charset="0"/>
                <a:cs typeface="Calibri" panose="020F0502020204030204" pitchFamily="34" charset="0"/>
              </a:rPr>
              <a:t>        0 346 227 10 10</a:t>
            </a:r>
          </a:p>
          <a:p>
            <a:r>
              <a:rPr lang="tr-TR" sz="2500" dirty="0">
                <a:latin typeface="Calibri" panose="020F0502020204030204" pitchFamily="34" charset="0"/>
                <a:cs typeface="Calibri" panose="020F0502020204030204" pitchFamily="34" charset="0"/>
              </a:rPr>
              <a:t> </a:t>
            </a:r>
            <a:r>
              <a:rPr lang="tr-TR" sz="2500" dirty="0" smtClean="0">
                <a:latin typeface="Calibri" panose="020F0502020204030204" pitchFamily="34" charset="0"/>
                <a:cs typeface="Calibri" panose="020F0502020204030204" pitchFamily="34" charset="0"/>
              </a:rPr>
              <a:t>       SİVAS_BİLSEM</a:t>
            </a:r>
          </a:p>
          <a:p>
            <a:r>
              <a:rPr lang="tr-TR" sz="2500" dirty="0" smtClean="0">
                <a:latin typeface="Calibri" panose="020F0502020204030204" pitchFamily="34" charset="0"/>
                <a:cs typeface="Calibri" panose="020F0502020204030204" pitchFamily="34" charset="0"/>
              </a:rPr>
              <a:t>        Adem___Uzun</a:t>
            </a:r>
          </a:p>
          <a:p>
            <a:r>
              <a:rPr lang="tr-TR" sz="2800" dirty="0" smtClean="0">
                <a:latin typeface="Calibri" panose="020F0502020204030204" pitchFamily="34" charset="0"/>
                <a:cs typeface="Calibri" panose="020F0502020204030204" pitchFamily="34" charset="0"/>
              </a:rPr>
              <a:t> </a:t>
            </a:r>
            <a:endParaRPr lang="tr-TR" sz="2800" dirty="0">
              <a:latin typeface="Calibri" panose="020F0502020204030204" pitchFamily="34" charset="0"/>
              <a:cs typeface="Calibri" panose="020F0502020204030204" pitchFamily="34" charset="0"/>
            </a:endParaRPr>
          </a:p>
        </p:txBody>
      </p:sp>
      <p:sp>
        <p:nvSpPr>
          <p:cNvPr id="6" name="Alt Başlık 2"/>
          <p:cNvSpPr txBox="1">
            <a:spLocks/>
          </p:cNvSpPr>
          <p:nvPr/>
        </p:nvSpPr>
        <p:spPr>
          <a:xfrm>
            <a:off x="6113312" y="14052853"/>
            <a:ext cx="210498" cy="5213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700"/>
              </a:spcBef>
              <a:buClr>
                <a:schemeClr val="tx2"/>
              </a:buClr>
              <a:buFont typeface="Arial" panose="020B0604020202020204" pitchFamily="34" charset="0"/>
              <a:buNone/>
              <a:defRPr sz="2000" b="1" i="0" kern="1200" cap="all" spc="400" baseline="0">
                <a:solidFill>
                  <a:schemeClr val="accent1"/>
                </a:solidFill>
                <a:latin typeface="+mn-lt"/>
                <a:ea typeface="+mn-ea"/>
                <a:cs typeface="+mn-cs"/>
              </a:defRPr>
            </a:lvl1pPr>
            <a:lvl2pPr marL="457200" indent="0" algn="l" defTabSz="914400" rtl="0" eaLnBrk="1" latinLnBrk="0" hangingPunct="1">
              <a:lnSpc>
                <a:spcPct val="110000"/>
              </a:lnSpc>
              <a:spcBef>
                <a:spcPts val="700"/>
              </a:spcBef>
              <a:buClr>
                <a:schemeClr val="tx2"/>
              </a:buClr>
              <a:buFont typeface="Gill Sans MT" panose="020B0502020104020203"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110000"/>
              </a:lnSpc>
              <a:spcBef>
                <a:spcPts val="700"/>
              </a:spcBef>
              <a:buClr>
                <a:schemeClr val="tx2"/>
              </a:buClr>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110000"/>
              </a:lnSpc>
              <a:spcBef>
                <a:spcPts val="700"/>
              </a:spcBef>
              <a:buClr>
                <a:schemeClr val="tx2"/>
              </a:buClr>
              <a:buFont typeface="Gill Sans MT" panose="020B0502020104020203" pitchFamily="34" charset="0"/>
              <a:buNone/>
              <a:defRPr sz="1600" kern="1200" baseline="0">
                <a:solidFill>
                  <a:schemeClr val="tx1">
                    <a:tint val="75000"/>
                  </a:schemeClr>
                </a:solidFill>
                <a:latin typeface="+mn-lt"/>
                <a:ea typeface="+mn-ea"/>
                <a:cs typeface="+mn-cs"/>
              </a:defRPr>
            </a:lvl8pPr>
            <a:lvl9pPr marL="3657600" indent="0" algn="l" defTabSz="914400" rtl="0" eaLnBrk="1" latinLnBrk="0" hangingPunct="1">
              <a:lnSpc>
                <a:spcPct val="110000"/>
              </a:lnSpc>
              <a:spcBef>
                <a:spcPts val="700"/>
              </a:spcBef>
              <a:buClr>
                <a:schemeClr val="tx2"/>
              </a:buClr>
              <a:buFont typeface="Arial" panose="020B0604020202020204" pitchFamily="34" charset="0"/>
              <a:buNone/>
              <a:defRPr sz="1600" kern="1200" baseline="0">
                <a:solidFill>
                  <a:schemeClr val="tx1">
                    <a:tint val="75000"/>
                  </a:schemeClr>
                </a:solidFill>
                <a:latin typeface="+mn-lt"/>
                <a:ea typeface="+mn-ea"/>
                <a:cs typeface="+mn-cs"/>
              </a:defRPr>
            </a:lvl9pPr>
          </a:lstStyle>
          <a:p>
            <a:r>
              <a:rPr lang="tr-TR" sz="2800" smtClean="0"/>
              <a:t>Adem UZUN</a:t>
            </a:r>
          </a:p>
          <a:p>
            <a:r>
              <a:rPr lang="tr-TR" sz="2800" smtClean="0"/>
              <a:t>Sivas bilsem</a:t>
            </a:r>
          </a:p>
          <a:p>
            <a:endParaRPr lang="tr-TR" sz="2800" smtClean="0"/>
          </a:p>
          <a:p>
            <a:endParaRPr lang="tr-TR" sz="2800" dirty="0"/>
          </a:p>
        </p:txBody>
      </p:sp>
      <p:pic>
        <p:nvPicPr>
          <p:cNvPr id="7" name="Picture 2" descr="Instagram Sembol Logo - Pixabay&amp;#39;de ücretsiz res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5403" y="6010050"/>
            <a:ext cx="446795" cy="44330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NAGAS\Desktop\logo bils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38694"/>
            <a:ext cx="1794225" cy="231227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nstagram Sembol Logo - Pixabay&amp;#39;de ücretsiz res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5402" y="5507419"/>
            <a:ext cx="446795" cy="4433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imge Telefon Simgesi Gölge - Pixabay&amp;#39;de ücretsiz resi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8974" y="4980750"/>
            <a:ext cx="443224" cy="443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689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0124" y="588578"/>
            <a:ext cx="9238594" cy="106154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2"/>
          <p:cNvSpPr>
            <a:spLocks noGrp="1" noChangeArrowheads="1"/>
          </p:cNvSpPr>
          <p:nvPr>
            <p:ph type="title"/>
          </p:nvPr>
        </p:nvSpPr>
        <p:spPr>
          <a:xfrm>
            <a:off x="1650124" y="588578"/>
            <a:ext cx="9238594" cy="1061545"/>
          </a:xfrm>
        </p:spPr>
        <p:txBody>
          <a:bodyPr anchor="ctr" anchorCtr="0">
            <a:normAutofit/>
          </a:bodyPr>
          <a:lstStyle/>
          <a:p>
            <a:pPr algn="ctr"/>
            <a:r>
              <a:rPr lang="tr-TR" altLang="en-US" sz="5500" b="1" dirty="0" smtClean="0">
                <a:solidFill>
                  <a:schemeClr val="tx1"/>
                </a:solidFill>
                <a:latin typeface="Calibri" panose="020F0502020204030204" pitchFamily="34" charset="0"/>
                <a:cs typeface="Calibri" panose="020F0502020204030204" pitchFamily="34" charset="0"/>
              </a:rPr>
              <a:t>BİLSEM NEDİR?</a:t>
            </a:r>
            <a:endParaRPr lang="en-US" altLang="en-US" sz="5500" b="1" dirty="0">
              <a:solidFill>
                <a:schemeClr val="tx1"/>
              </a:solidFill>
              <a:latin typeface="Calibri" panose="020F0502020204030204" pitchFamily="34" charset="0"/>
              <a:cs typeface="Calibri" panose="020F0502020204030204" pitchFamily="34" charset="0"/>
            </a:endParaRPr>
          </a:p>
        </p:txBody>
      </p:sp>
      <p:sp>
        <p:nvSpPr>
          <p:cNvPr id="7" name="Metin kutusu 5"/>
          <p:cNvSpPr txBox="1">
            <a:spLocks noChangeArrowheads="1"/>
          </p:cNvSpPr>
          <p:nvPr/>
        </p:nvSpPr>
        <p:spPr bwMode="auto">
          <a:xfrm>
            <a:off x="1587064" y="2018436"/>
            <a:ext cx="9364717" cy="3985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algn="just">
              <a:spcBef>
                <a:spcPct val="0"/>
              </a:spcBef>
              <a:buFont typeface="Wingdings" panose="05000000000000000000" pitchFamily="2" charset="2"/>
              <a:buChar char="Ø"/>
            </a:pPr>
            <a:r>
              <a:rPr lang="tr-TR" sz="2300" dirty="0" err="1" smtClean="0">
                <a:latin typeface="Cambria" panose="02040503050406030204" pitchFamily="18" charset="0"/>
                <a:ea typeface="Cambria" panose="02040503050406030204" pitchFamily="18" charset="0"/>
              </a:rPr>
              <a:t>Bilsemler</a:t>
            </a:r>
            <a:r>
              <a:rPr lang="tr-TR" sz="2300" dirty="0" smtClean="0">
                <a:latin typeface="Cambria" panose="02040503050406030204" pitchFamily="18" charset="0"/>
                <a:ea typeface="Cambria" panose="02040503050406030204" pitchFamily="18" charset="0"/>
              </a:rPr>
              <a:t>, genel </a:t>
            </a:r>
            <a:r>
              <a:rPr lang="tr-TR" sz="2300" dirty="0">
                <a:latin typeface="Cambria" panose="02040503050406030204" pitchFamily="18" charset="0"/>
                <a:ea typeface="Cambria" panose="02040503050406030204" pitchFamily="18" charset="0"/>
              </a:rPr>
              <a:t>zihinsel, resim veya müzik yetenek alanlarında </a:t>
            </a:r>
            <a:r>
              <a:rPr lang="tr-TR" sz="2300" dirty="0" smtClean="0">
                <a:latin typeface="Cambria" panose="02040503050406030204" pitchFamily="18" charset="0"/>
                <a:ea typeface="Cambria" panose="02040503050406030204" pitchFamily="18" charset="0"/>
              </a:rPr>
              <a:t>tanılanan özel </a:t>
            </a:r>
            <a:r>
              <a:rPr lang="tr-TR" sz="2300" dirty="0">
                <a:latin typeface="Cambria" panose="02040503050406030204" pitchFamily="18" charset="0"/>
                <a:ea typeface="Cambria" panose="02040503050406030204" pitchFamily="18" charset="0"/>
              </a:rPr>
              <a:t>yetenekli </a:t>
            </a:r>
            <a:r>
              <a:rPr lang="tr-TR" sz="2300" dirty="0" smtClean="0">
                <a:latin typeface="Cambria" panose="02040503050406030204" pitchFamily="18" charset="0"/>
                <a:ea typeface="Cambria" panose="02040503050406030204" pitchFamily="18" charset="0"/>
              </a:rPr>
              <a:t>öğrencilerin, </a:t>
            </a:r>
            <a:r>
              <a:rPr lang="tr-TR" sz="2300" dirty="0">
                <a:latin typeface="Cambria" panose="02040503050406030204" pitchFamily="18" charset="0"/>
                <a:ea typeface="Cambria" panose="02040503050406030204" pitchFamily="18" charset="0"/>
              </a:rPr>
              <a:t>yeteneklerini geliştirerek kapasitelerini en üst düzeyde kullanmalarını sağlamak </a:t>
            </a:r>
            <a:r>
              <a:rPr lang="tr-TR" sz="2300" dirty="0" smtClean="0">
                <a:latin typeface="Cambria" panose="02040503050406030204" pitchFamily="18" charset="0"/>
                <a:ea typeface="Cambria" panose="02040503050406030204" pitchFamily="18" charset="0"/>
              </a:rPr>
              <a:t>amacıyla, normal okul dışında </a:t>
            </a:r>
            <a:r>
              <a:rPr lang="tr-TR" sz="2300" dirty="0">
                <a:latin typeface="Cambria" panose="02040503050406030204" pitchFamily="18" charset="0"/>
                <a:ea typeface="Cambria" panose="02040503050406030204" pitchFamily="18" charset="0"/>
              </a:rPr>
              <a:t>destek </a:t>
            </a:r>
            <a:r>
              <a:rPr lang="tr-TR" sz="2300" dirty="0" smtClean="0">
                <a:latin typeface="Cambria" panose="02040503050406030204" pitchFamily="18" charset="0"/>
                <a:ea typeface="Cambria" panose="02040503050406030204" pitchFamily="18" charset="0"/>
              </a:rPr>
              <a:t>eğitimi aldıkları özel eğitim kurumlarıdır. </a:t>
            </a:r>
          </a:p>
          <a:p>
            <a:pPr marL="342900" indent="-342900" algn="just">
              <a:spcBef>
                <a:spcPct val="0"/>
              </a:spcBef>
              <a:buFont typeface="Wingdings" panose="05000000000000000000" pitchFamily="2" charset="2"/>
              <a:buChar char="Ø"/>
            </a:pPr>
            <a:endParaRPr lang="tr-TR" sz="2300" dirty="0" smtClean="0">
              <a:latin typeface="Cambria" panose="02040503050406030204" pitchFamily="18" charset="0"/>
              <a:ea typeface="Cambria" panose="02040503050406030204" pitchFamily="18" charset="0"/>
            </a:endParaRPr>
          </a:p>
          <a:p>
            <a:pPr marL="342900" indent="-342900" algn="just">
              <a:spcBef>
                <a:spcPct val="0"/>
              </a:spcBef>
              <a:buFont typeface="Wingdings" panose="05000000000000000000" pitchFamily="2" charset="2"/>
              <a:buChar char="Ø"/>
            </a:pPr>
            <a:r>
              <a:rPr lang="tr-TR" altLang="tr-TR" sz="2300" dirty="0" err="1" smtClean="0">
                <a:solidFill>
                  <a:srgbClr val="000000"/>
                </a:solidFill>
                <a:latin typeface="Cambria" panose="02040503050406030204" pitchFamily="18" charset="0"/>
                <a:ea typeface="Cambria" panose="02040503050406030204" pitchFamily="18" charset="0"/>
              </a:rPr>
              <a:t>Bilsemlerde</a:t>
            </a:r>
            <a:r>
              <a:rPr lang="tr-TR" altLang="tr-TR" sz="2300" dirty="0" smtClean="0">
                <a:solidFill>
                  <a:srgbClr val="000000"/>
                </a:solidFill>
                <a:latin typeface="Cambria" panose="02040503050406030204" pitchFamily="18" charset="0"/>
                <a:ea typeface="Cambria" panose="02040503050406030204" pitchFamily="18" charset="0"/>
              </a:rPr>
              <a:t> tanılanan öğrenciler, lise 12. sınıf sonuna kadar yetenek ve ilgi alanlarına göre proje ve etkinlik temelli eğitim almaktadır.</a:t>
            </a:r>
          </a:p>
          <a:p>
            <a:pPr marL="342900" indent="-342900" algn="just">
              <a:spcBef>
                <a:spcPct val="0"/>
              </a:spcBef>
              <a:buFont typeface="Wingdings" panose="05000000000000000000" pitchFamily="2" charset="2"/>
              <a:buChar char="Ø"/>
            </a:pPr>
            <a:endParaRPr lang="tr-TR" altLang="tr-TR" sz="2300" dirty="0" smtClean="0">
              <a:solidFill>
                <a:srgbClr val="000000"/>
              </a:solidFill>
              <a:latin typeface="Cambria" panose="02040503050406030204" pitchFamily="18" charset="0"/>
              <a:ea typeface="Cambria" panose="02040503050406030204" pitchFamily="18" charset="0"/>
            </a:endParaRPr>
          </a:p>
          <a:p>
            <a:pPr marL="342900" indent="-342900" algn="just">
              <a:spcBef>
                <a:spcPct val="0"/>
              </a:spcBef>
              <a:buFont typeface="Wingdings" panose="05000000000000000000" pitchFamily="2" charset="2"/>
              <a:buChar char="Ø"/>
            </a:pPr>
            <a:r>
              <a:rPr lang="tr-TR" altLang="tr-TR" sz="2300" dirty="0" smtClean="0">
                <a:solidFill>
                  <a:srgbClr val="000000"/>
                </a:solidFill>
                <a:latin typeface="Cambria" panose="02040503050406030204" pitchFamily="18" charset="0"/>
                <a:ea typeface="Cambria" panose="02040503050406030204" pitchFamily="18" charset="0"/>
              </a:rPr>
              <a:t>Şuan Türkiye’de 225 adet Bilim ve Sanat Merkezi bulunmakta olup, ilimizde Sivas Bilim ve Sanat Merkezi ile yeni açılan </a:t>
            </a:r>
            <a:r>
              <a:rPr lang="tr-TR" altLang="tr-TR" sz="2300" dirty="0" err="1" smtClean="0">
                <a:solidFill>
                  <a:srgbClr val="000000"/>
                </a:solidFill>
                <a:latin typeface="Cambria" panose="02040503050406030204" pitchFamily="18" charset="0"/>
                <a:ea typeface="Cambria" panose="02040503050406030204" pitchFamily="18" charset="0"/>
              </a:rPr>
              <a:t>Buruciye</a:t>
            </a:r>
            <a:r>
              <a:rPr lang="tr-TR" altLang="tr-TR" sz="2300" dirty="0" smtClean="0">
                <a:solidFill>
                  <a:srgbClr val="000000"/>
                </a:solidFill>
                <a:latin typeface="Cambria" panose="02040503050406030204" pitchFamily="18" charset="0"/>
                <a:ea typeface="Cambria" panose="02040503050406030204" pitchFamily="18" charset="0"/>
              </a:rPr>
              <a:t> Bilim ve Sanat Merkezi olmak üzere 2 adet Bilsem bulunmaktadır. </a:t>
            </a:r>
            <a:endParaRPr lang="tr-TR" altLang="tr-TR" sz="2300" dirty="0">
              <a:solidFill>
                <a:srgbClr val="0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50289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0124" y="588578"/>
            <a:ext cx="9238594" cy="106154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2"/>
          <p:cNvSpPr>
            <a:spLocks noGrp="1" noChangeArrowheads="1"/>
          </p:cNvSpPr>
          <p:nvPr>
            <p:ph type="title"/>
          </p:nvPr>
        </p:nvSpPr>
        <p:spPr>
          <a:xfrm>
            <a:off x="1650124" y="588578"/>
            <a:ext cx="9238594" cy="1061545"/>
          </a:xfrm>
        </p:spPr>
        <p:txBody>
          <a:bodyPr anchor="ctr" anchorCtr="0">
            <a:normAutofit/>
          </a:bodyPr>
          <a:lstStyle/>
          <a:p>
            <a:pPr algn="ctr"/>
            <a:r>
              <a:rPr lang="tr-TR" altLang="en-US" sz="5500" b="1" dirty="0" smtClean="0">
                <a:solidFill>
                  <a:schemeClr val="tx1"/>
                </a:solidFill>
                <a:latin typeface="Calibri" panose="020F0502020204030204" pitchFamily="34" charset="0"/>
                <a:cs typeface="Calibri" panose="020F0502020204030204" pitchFamily="34" charset="0"/>
              </a:rPr>
              <a:t>TANILAMA KILAVUZU</a:t>
            </a:r>
            <a:endParaRPr lang="en-US" altLang="en-US" sz="5500" b="1" dirty="0">
              <a:solidFill>
                <a:schemeClr val="tx1"/>
              </a:solidFill>
              <a:latin typeface="Calibri" panose="020F0502020204030204" pitchFamily="34" charset="0"/>
              <a:cs typeface="Calibri" panose="020F0502020204030204" pitchFamily="34" charset="0"/>
            </a:endParaRPr>
          </a:p>
        </p:txBody>
      </p:sp>
      <p:pic>
        <p:nvPicPr>
          <p:cNvPr id="6" name="Resim 5"/>
          <p:cNvPicPr>
            <a:picLocks noChangeAspect="1"/>
          </p:cNvPicPr>
          <p:nvPr/>
        </p:nvPicPr>
        <p:blipFill>
          <a:blip r:embed="rId2"/>
          <a:stretch>
            <a:fillRect/>
          </a:stretch>
        </p:blipFill>
        <p:spPr>
          <a:xfrm>
            <a:off x="1650124" y="2038788"/>
            <a:ext cx="3384550" cy="43211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Metin kutusu 5"/>
          <p:cNvSpPr txBox="1">
            <a:spLocks noChangeArrowheads="1"/>
          </p:cNvSpPr>
          <p:nvPr/>
        </p:nvSpPr>
        <p:spPr bwMode="auto">
          <a:xfrm>
            <a:off x="5707117" y="2806686"/>
            <a:ext cx="5307724" cy="2785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500" dirty="0">
                <a:solidFill>
                  <a:srgbClr val="000000"/>
                </a:solidFill>
                <a:latin typeface="Cambria" panose="02040503050406030204" pitchFamily="18" charset="0"/>
              </a:rPr>
              <a:t>Bilim ve Sanat Merkezlerine öğrenci tanılama ve yerleştirme süreci yayımlanan kılavuzdaki </a:t>
            </a:r>
          </a:p>
          <a:p>
            <a:pPr>
              <a:spcBef>
                <a:spcPct val="0"/>
              </a:spcBef>
              <a:buFontTx/>
              <a:buNone/>
            </a:pPr>
            <a:r>
              <a:rPr lang="tr-TR" altLang="tr-TR" sz="2500" dirty="0">
                <a:solidFill>
                  <a:srgbClr val="000000"/>
                </a:solidFill>
                <a:latin typeface="Cambria" panose="02040503050406030204" pitchFamily="18" charset="0"/>
              </a:rPr>
              <a:t>usul ve esaslara göre yürütülecektir. </a:t>
            </a:r>
          </a:p>
          <a:p>
            <a:pPr>
              <a:spcBef>
                <a:spcPct val="0"/>
              </a:spcBef>
              <a:buFontTx/>
              <a:buNone/>
            </a:pPr>
            <a:endParaRPr lang="tr-TR" altLang="tr-TR" sz="2500" dirty="0">
              <a:solidFill>
                <a:srgbClr val="000000"/>
              </a:solidFill>
              <a:latin typeface="Cambria" panose="02040503050406030204" pitchFamily="18" charset="0"/>
            </a:endParaRPr>
          </a:p>
          <a:p>
            <a:pPr algn="ctr">
              <a:spcBef>
                <a:spcPct val="0"/>
              </a:spcBef>
              <a:buFontTx/>
              <a:buNone/>
            </a:pPr>
            <a:r>
              <a:rPr lang="tr-TR" altLang="tr-TR" sz="2500" dirty="0">
                <a:solidFill>
                  <a:srgbClr val="000000"/>
                </a:solidFill>
                <a:latin typeface="Cambria" panose="02040503050406030204" pitchFamily="18" charset="0"/>
              </a:rPr>
              <a:t>Kılavuzun dikkatle okunması gerekmektedir.</a:t>
            </a:r>
          </a:p>
        </p:txBody>
      </p:sp>
    </p:spTree>
    <p:extLst>
      <p:ext uri="{BB962C8B-B14F-4D97-AF65-F5344CB8AC3E}">
        <p14:creationId xmlns:p14="http://schemas.microsoft.com/office/powerpoint/2010/main" val="4005361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0124" y="588578"/>
            <a:ext cx="9238594" cy="106154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2"/>
          <p:cNvSpPr>
            <a:spLocks noGrp="1" noChangeArrowheads="1"/>
          </p:cNvSpPr>
          <p:nvPr>
            <p:ph type="title"/>
          </p:nvPr>
        </p:nvSpPr>
        <p:spPr>
          <a:xfrm>
            <a:off x="1650124" y="588578"/>
            <a:ext cx="9238594" cy="1061545"/>
          </a:xfrm>
        </p:spPr>
        <p:txBody>
          <a:bodyPr anchor="ctr" anchorCtr="0">
            <a:normAutofit/>
          </a:bodyPr>
          <a:lstStyle/>
          <a:p>
            <a:pPr algn="ctr"/>
            <a:r>
              <a:rPr lang="tr-TR" altLang="en-US" sz="5500" b="1" dirty="0" smtClean="0">
                <a:solidFill>
                  <a:schemeClr val="tx1"/>
                </a:solidFill>
                <a:latin typeface="Calibri" panose="020F0502020204030204" pitchFamily="34" charset="0"/>
                <a:cs typeface="Calibri" panose="020F0502020204030204" pitchFamily="34" charset="0"/>
              </a:rPr>
              <a:t>TANILAMA TAKVİMİ</a:t>
            </a:r>
            <a:endParaRPr lang="en-US" altLang="en-US" sz="5500" b="1" dirty="0">
              <a:solidFill>
                <a:schemeClr val="tx1"/>
              </a:solidFill>
              <a:latin typeface="Calibri" panose="020F0502020204030204" pitchFamily="34" charset="0"/>
              <a:cs typeface="Calibri" panose="020F0502020204030204" pitchFamily="34" charset="0"/>
            </a:endParaRPr>
          </a:p>
        </p:txBody>
      </p:sp>
      <p:graphicFrame>
        <p:nvGraphicFramePr>
          <p:cNvPr id="8" name="İçerik Yer Tutucusu 3"/>
          <p:cNvGraphicFramePr>
            <a:graphicFrameLocks noGrp="1"/>
          </p:cNvGraphicFramePr>
          <p:nvPr>
            <p:ph idx="1"/>
            <p:extLst>
              <p:ext uri="{D42A27DB-BD31-4B8C-83A1-F6EECF244321}">
                <p14:modId xmlns:p14="http://schemas.microsoft.com/office/powerpoint/2010/main" val="3649033052"/>
              </p:ext>
            </p:extLst>
          </p:nvPr>
        </p:nvGraphicFramePr>
        <p:xfrm>
          <a:off x="1040524" y="2039014"/>
          <a:ext cx="10520855" cy="40684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7859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0124" y="588579"/>
            <a:ext cx="9238594" cy="93542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2"/>
          <p:cNvSpPr>
            <a:spLocks noGrp="1" noChangeArrowheads="1"/>
          </p:cNvSpPr>
          <p:nvPr>
            <p:ph type="title"/>
          </p:nvPr>
        </p:nvSpPr>
        <p:spPr>
          <a:xfrm>
            <a:off x="1650124" y="588579"/>
            <a:ext cx="9238594" cy="935422"/>
          </a:xfrm>
        </p:spPr>
        <p:txBody>
          <a:bodyPr anchor="ctr" anchorCtr="0">
            <a:normAutofit/>
          </a:bodyPr>
          <a:lstStyle/>
          <a:p>
            <a:pPr algn="ctr"/>
            <a:r>
              <a:rPr lang="tr-TR" altLang="en-US" sz="5500" b="1" dirty="0" smtClean="0">
                <a:solidFill>
                  <a:schemeClr val="tx1"/>
                </a:solidFill>
                <a:latin typeface="Calibri" panose="020F0502020204030204" pitchFamily="34" charset="0"/>
                <a:cs typeface="Calibri" panose="020F0502020204030204" pitchFamily="34" charset="0"/>
              </a:rPr>
              <a:t>TANILAMA SÜRECİ</a:t>
            </a:r>
            <a:endParaRPr lang="en-US" altLang="en-US" sz="5500" b="1" dirty="0">
              <a:solidFill>
                <a:schemeClr val="tx1"/>
              </a:solidFill>
              <a:latin typeface="Calibri" panose="020F0502020204030204" pitchFamily="34" charset="0"/>
              <a:cs typeface="Calibri" panose="020F0502020204030204" pitchFamily="34" charset="0"/>
            </a:endParaRPr>
          </a:p>
        </p:txBody>
      </p:sp>
      <p:sp>
        <p:nvSpPr>
          <p:cNvPr id="6" name="İçerik Yer Tutucusu 2"/>
          <p:cNvSpPr>
            <a:spLocks noGrp="1"/>
          </p:cNvSpPr>
          <p:nvPr>
            <p:ph idx="1"/>
          </p:nvPr>
        </p:nvSpPr>
        <p:spPr>
          <a:xfrm>
            <a:off x="1650124" y="1734208"/>
            <a:ext cx="9238594" cy="1891862"/>
          </a:xfrm>
        </p:spPr>
        <p:txBody>
          <a:bodyPr>
            <a:normAutofit/>
          </a:bodyPr>
          <a:lstStyle/>
          <a:p>
            <a:pPr marL="0" indent="0" algn="just">
              <a:buFont typeface="Arial" panose="020B0604020202020204" pitchFamily="34" charset="0"/>
              <a:buNone/>
            </a:pPr>
            <a:r>
              <a:rPr lang="tr-TR" altLang="tr-TR" sz="2400" b="1" dirty="0" smtClean="0">
                <a:solidFill>
                  <a:schemeClr val="tx1"/>
                </a:solidFill>
                <a:latin typeface="Times New Roman" panose="02020603050405020304" pitchFamily="18" charset="0"/>
                <a:cs typeface="Times New Roman" panose="02020603050405020304" pitchFamily="18" charset="0"/>
              </a:rPr>
              <a:t>1, 2, 3 </a:t>
            </a:r>
            <a:r>
              <a:rPr lang="tr-TR" altLang="tr-TR" sz="2400" dirty="0" smtClean="0">
                <a:solidFill>
                  <a:schemeClr val="tx1"/>
                </a:solidFill>
                <a:latin typeface="Times New Roman" panose="02020603050405020304" pitchFamily="18" charset="0"/>
                <a:cs typeface="Times New Roman" panose="02020603050405020304" pitchFamily="18" charset="0"/>
              </a:rPr>
              <a:t>ve </a:t>
            </a:r>
            <a:r>
              <a:rPr lang="tr-TR" altLang="tr-TR" sz="2400" b="1" dirty="0" smtClean="0">
                <a:solidFill>
                  <a:schemeClr val="tx1"/>
                </a:solidFill>
                <a:latin typeface="Times New Roman" panose="02020603050405020304" pitchFamily="18" charset="0"/>
                <a:cs typeface="Times New Roman" panose="02020603050405020304" pitchFamily="18" charset="0"/>
              </a:rPr>
              <a:t>4. </a:t>
            </a:r>
            <a:r>
              <a:rPr lang="tr-TR" altLang="tr-TR" sz="2400" dirty="0" smtClean="0">
                <a:solidFill>
                  <a:schemeClr val="tx1"/>
                </a:solidFill>
                <a:latin typeface="Times New Roman" panose="02020603050405020304" pitchFamily="18" charset="0"/>
                <a:cs typeface="Times New Roman" panose="02020603050405020304" pitchFamily="18" charset="0"/>
              </a:rPr>
              <a:t>sınıf düzeyindeki öğrencilerin, sınıf öğretmeni tarafından, yetenek alanlarına (genel zihinsel, resim ve müzik) göre </a:t>
            </a:r>
            <a:r>
              <a:rPr lang="tr-TR" altLang="tr-TR" sz="2400" b="1" dirty="0" smtClean="0">
                <a:solidFill>
                  <a:schemeClr val="tx1"/>
                </a:solidFill>
                <a:latin typeface="Times New Roman" panose="02020603050405020304" pitchFamily="18" charset="0"/>
                <a:cs typeface="Times New Roman" panose="02020603050405020304" pitchFamily="18" charset="0"/>
              </a:rPr>
              <a:t>EK-1 form </a:t>
            </a:r>
            <a:r>
              <a:rPr lang="tr-TR" altLang="tr-TR" sz="2400" dirty="0" smtClean="0">
                <a:solidFill>
                  <a:schemeClr val="tx1"/>
                </a:solidFill>
                <a:latin typeface="Times New Roman" panose="02020603050405020304" pitchFamily="18" charset="0"/>
                <a:cs typeface="Times New Roman" panose="02020603050405020304" pitchFamily="18" charset="0"/>
              </a:rPr>
              <a:t>doldurularak Okul Yönlendirme Komisyonuna sunulur. Seçim süreci </a:t>
            </a:r>
            <a:r>
              <a:rPr lang="tr-TR" altLang="tr-TR" sz="2400" b="1" dirty="0" smtClean="0">
                <a:solidFill>
                  <a:schemeClr val="tx1"/>
                </a:solidFill>
                <a:latin typeface="Times New Roman" panose="02020603050405020304" pitchFamily="18" charset="0"/>
                <a:cs typeface="Times New Roman" panose="02020603050405020304" pitchFamily="18" charset="0"/>
              </a:rPr>
              <a:t>üç aşamada </a:t>
            </a:r>
            <a:r>
              <a:rPr lang="tr-TR" altLang="tr-TR" sz="2400" dirty="0" smtClean="0">
                <a:solidFill>
                  <a:schemeClr val="tx1"/>
                </a:solidFill>
                <a:latin typeface="Times New Roman" panose="02020603050405020304" pitchFamily="18" charset="0"/>
                <a:cs typeface="Times New Roman" panose="02020603050405020304" pitchFamily="18" charset="0"/>
              </a:rPr>
              <a:t>gerçekleşmektedir.</a:t>
            </a:r>
            <a:endParaRPr lang="tr-TR" altLang="tr-TR" dirty="0" smtClean="0">
              <a:solidFill>
                <a:schemeClr val="tx1"/>
              </a:solidFill>
            </a:endParaRPr>
          </a:p>
          <a:p>
            <a:pPr marL="0" indent="0">
              <a:buFont typeface="Arial" panose="020B0604020202020204" pitchFamily="34" charset="0"/>
              <a:buNone/>
            </a:pPr>
            <a:endParaRPr lang="tr-TR" altLang="tr-TR" dirty="0" smtClean="0">
              <a:solidFill>
                <a:schemeClr val="tx1"/>
              </a:solidFill>
            </a:endParaRPr>
          </a:p>
        </p:txBody>
      </p:sp>
      <p:graphicFrame>
        <p:nvGraphicFramePr>
          <p:cNvPr id="7" name="Diyagram 6"/>
          <p:cNvGraphicFramePr/>
          <p:nvPr>
            <p:extLst>
              <p:ext uri="{D42A27DB-BD31-4B8C-83A1-F6EECF244321}">
                <p14:modId xmlns:p14="http://schemas.microsoft.com/office/powerpoint/2010/main" val="278077928"/>
              </p:ext>
            </p:extLst>
          </p:nvPr>
        </p:nvGraphicFramePr>
        <p:xfrm>
          <a:off x="1755228" y="3682075"/>
          <a:ext cx="7241628" cy="29184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Metin kutusu 7"/>
          <p:cNvSpPr txBox="1">
            <a:spLocks noChangeArrowheads="1"/>
          </p:cNvSpPr>
          <p:nvPr/>
        </p:nvSpPr>
        <p:spPr bwMode="auto">
          <a:xfrm>
            <a:off x="1964340" y="5582909"/>
            <a:ext cx="449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400" b="1">
                <a:solidFill>
                  <a:srgbClr val="000000"/>
                </a:solidFill>
                <a:latin typeface="Arial" panose="020B0604020202020204" pitchFamily="34" charset="0"/>
              </a:rPr>
              <a:t>3</a:t>
            </a:r>
          </a:p>
        </p:txBody>
      </p:sp>
      <p:sp>
        <p:nvSpPr>
          <p:cNvPr id="10" name="Metin kutusu 7"/>
          <p:cNvSpPr txBox="1">
            <a:spLocks noChangeArrowheads="1"/>
          </p:cNvSpPr>
          <p:nvPr/>
        </p:nvSpPr>
        <p:spPr bwMode="auto">
          <a:xfrm>
            <a:off x="2122133" y="4815654"/>
            <a:ext cx="449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400" b="1" dirty="0" smtClean="0">
                <a:solidFill>
                  <a:srgbClr val="000000"/>
                </a:solidFill>
                <a:latin typeface="Arial" panose="020B0604020202020204" pitchFamily="34" charset="0"/>
              </a:rPr>
              <a:t>2</a:t>
            </a:r>
            <a:endParaRPr lang="tr-TR" altLang="tr-TR" sz="2400" b="1" dirty="0">
              <a:solidFill>
                <a:srgbClr val="000000"/>
              </a:solidFill>
              <a:latin typeface="Arial" panose="020B0604020202020204" pitchFamily="34" charset="0"/>
            </a:endParaRPr>
          </a:p>
        </p:txBody>
      </p:sp>
      <p:sp>
        <p:nvSpPr>
          <p:cNvPr id="11" name="Metin kutusu 7"/>
          <p:cNvSpPr txBox="1">
            <a:spLocks noChangeArrowheads="1"/>
          </p:cNvSpPr>
          <p:nvPr/>
        </p:nvSpPr>
        <p:spPr bwMode="auto">
          <a:xfrm>
            <a:off x="1918522" y="4001102"/>
            <a:ext cx="449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400" b="1" dirty="0">
                <a:solidFill>
                  <a:srgbClr val="000000"/>
                </a:solidFill>
                <a:latin typeface="Arial" panose="020B0604020202020204" pitchFamily="34" charset="0"/>
              </a:rPr>
              <a:t>1</a:t>
            </a:r>
          </a:p>
        </p:txBody>
      </p:sp>
    </p:spTree>
    <p:extLst>
      <p:ext uri="{BB962C8B-B14F-4D97-AF65-F5344CB8AC3E}">
        <p14:creationId xmlns:p14="http://schemas.microsoft.com/office/powerpoint/2010/main" val="2790445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0124" y="588579"/>
            <a:ext cx="9238594" cy="93542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2"/>
          <p:cNvSpPr>
            <a:spLocks noGrp="1" noChangeArrowheads="1"/>
          </p:cNvSpPr>
          <p:nvPr>
            <p:ph type="title"/>
          </p:nvPr>
        </p:nvSpPr>
        <p:spPr>
          <a:xfrm>
            <a:off x="1650124" y="588579"/>
            <a:ext cx="9238594" cy="935422"/>
          </a:xfrm>
        </p:spPr>
        <p:txBody>
          <a:bodyPr anchor="ctr" anchorCtr="0">
            <a:normAutofit/>
          </a:bodyPr>
          <a:lstStyle/>
          <a:p>
            <a:pPr algn="ctr"/>
            <a:r>
              <a:rPr lang="tr-TR" altLang="en-US" sz="5500" b="1" dirty="0" smtClean="0">
                <a:solidFill>
                  <a:schemeClr val="tx1"/>
                </a:solidFill>
                <a:latin typeface="Calibri" panose="020F0502020204030204" pitchFamily="34" charset="0"/>
                <a:cs typeface="Calibri" panose="020F0502020204030204" pitchFamily="34" charset="0"/>
              </a:rPr>
              <a:t>TANILAMA SÜRECİ</a:t>
            </a:r>
            <a:endParaRPr lang="en-US" altLang="en-US" sz="5500" b="1" dirty="0">
              <a:solidFill>
                <a:schemeClr val="tx1"/>
              </a:solidFill>
              <a:latin typeface="Calibri" panose="020F0502020204030204" pitchFamily="34" charset="0"/>
              <a:cs typeface="Calibri" panose="020F0502020204030204" pitchFamily="34" charset="0"/>
            </a:endParaRPr>
          </a:p>
        </p:txBody>
      </p:sp>
      <p:graphicFrame>
        <p:nvGraphicFramePr>
          <p:cNvPr id="8" name="3 İçerik Yer Tutucusu"/>
          <p:cNvGraphicFramePr>
            <a:graphicFrameLocks noGrp="1"/>
          </p:cNvGraphicFramePr>
          <p:nvPr>
            <p:ph idx="1"/>
            <p:extLst>
              <p:ext uri="{D42A27DB-BD31-4B8C-83A1-F6EECF244321}">
                <p14:modId xmlns:p14="http://schemas.microsoft.com/office/powerpoint/2010/main" val="1082519281"/>
              </p:ext>
            </p:extLst>
          </p:nvPr>
        </p:nvGraphicFramePr>
        <p:xfrm>
          <a:off x="1650124" y="2417376"/>
          <a:ext cx="9238594" cy="40254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yagram 9"/>
          <p:cNvGraphicFramePr/>
          <p:nvPr>
            <p:extLst>
              <p:ext uri="{D42A27DB-BD31-4B8C-83A1-F6EECF244321}">
                <p14:modId xmlns:p14="http://schemas.microsoft.com/office/powerpoint/2010/main" val="2033250270"/>
              </p:ext>
            </p:extLst>
          </p:nvPr>
        </p:nvGraphicFramePr>
        <p:xfrm>
          <a:off x="2474578" y="1524001"/>
          <a:ext cx="7128792" cy="92490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Metin kutusu 7"/>
          <p:cNvSpPr txBox="1">
            <a:spLocks noChangeArrowheads="1"/>
          </p:cNvSpPr>
          <p:nvPr/>
        </p:nvSpPr>
        <p:spPr bwMode="auto">
          <a:xfrm>
            <a:off x="2562333" y="1738039"/>
            <a:ext cx="449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400" b="1" dirty="0">
                <a:solidFill>
                  <a:srgbClr val="000000"/>
                </a:solidFill>
                <a:latin typeface="Arial" panose="020B0604020202020204" pitchFamily="34" charset="0"/>
              </a:rPr>
              <a:t>1</a:t>
            </a:r>
          </a:p>
        </p:txBody>
      </p:sp>
    </p:spTree>
    <p:extLst>
      <p:ext uri="{BB962C8B-B14F-4D97-AF65-F5344CB8AC3E}">
        <p14:creationId xmlns:p14="http://schemas.microsoft.com/office/powerpoint/2010/main" val="2113031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0124" y="588579"/>
            <a:ext cx="9238594" cy="93542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2"/>
          <p:cNvSpPr>
            <a:spLocks noGrp="1" noChangeArrowheads="1"/>
          </p:cNvSpPr>
          <p:nvPr>
            <p:ph type="title"/>
          </p:nvPr>
        </p:nvSpPr>
        <p:spPr>
          <a:xfrm>
            <a:off x="1650124" y="588579"/>
            <a:ext cx="9238594" cy="935422"/>
          </a:xfrm>
        </p:spPr>
        <p:txBody>
          <a:bodyPr anchor="ctr" anchorCtr="0">
            <a:normAutofit/>
          </a:bodyPr>
          <a:lstStyle/>
          <a:p>
            <a:pPr algn="ctr"/>
            <a:r>
              <a:rPr lang="tr-TR" altLang="en-US" sz="5500" b="1" dirty="0" smtClean="0">
                <a:solidFill>
                  <a:schemeClr val="tx1"/>
                </a:solidFill>
                <a:latin typeface="Calibri" panose="020F0502020204030204" pitchFamily="34" charset="0"/>
                <a:cs typeface="Calibri" panose="020F0502020204030204" pitchFamily="34" charset="0"/>
              </a:rPr>
              <a:t>TANILAMA SÜRECİ</a:t>
            </a:r>
            <a:endParaRPr lang="en-US" altLang="en-US" sz="5500" b="1" dirty="0">
              <a:solidFill>
                <a:schemeClr val="tx1"/>
              </a:solidFill>
              <a:latin typeface="Calibri" panose="020F0502020204030204" pitchFamily="34" charset="0"/>
              <a:cs typeface="Calibri" panose="020F0502020204030204" pitchFamily="34" charset="0"/>
            </a:endParaRPr>
          </a:p>
        </p:txBody>
      </p:sp>
      <p:graphicFrame>
        <p:nvGraphicFramePr>
          <p:cNvPr id="7" name="3 İçerik Yer Tutucusu"/>
          <p:cNvGraphicFramePr>
            <a:graphicFrameLocks noGrp="1"/>
          </p:cNvGraphicFramePr>
          <p:nvPr>
            <p:ph idx="1"/>
            <p:extLst>
              <p:ext uri="{D42A27DB-BD31-4B8C-83A1-F6EECF244321}">
                <p14:modId xmlns:p14="http://schemas.microsoft.com/office/powerpoint/2010/main" val="720807875"/>
              </p:ext>
            </p:extLst>
          </p:nvPr>
        </p:nvGraphicFramePr>
        <p:xfrm>
          <a:off x="1650124" y="2354313"/>
          <a:ext cx="9238594" cy="41128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yagram 8"/>
          <p:cNvGraphicFramePr/>
          <p:nvPr>
            <p:extLst>
              <p:ext uri="{D42A27DB-BD31-4B8C-83A1-F6EECF244321}">
                <p14:modId xmlns:p14="http://schemas.microsoft.com/office/powerpoint/2010/main" val="99097523"/>
              </p:ext>
            </p:extLst>
          </p:nvPr>
        </p:nvGraphicFramePr>
        <p:xfrm>
          <a:off x="2716308" y="1502981"/>
          <a:ext cx="7128792" cy="92490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Metin kutusu 7"/>
          <p:cNvSpPr txBox="1">
            <a:spLocks noChangeArrowheads="1"/>
          </p:cNvSpPr>
          <p:nvPr/>
        </p:nvSpPr>
        <p:spPr bwMode="auto">
          <a:xfrm>
            <a:off x="2801391" y="1741378"/>
            <a:ext cx="449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400" b="1" dirty="0">
                <a:solidFill>
                  <a:srgbClr val="000000"/>
                </a:solidFill>
                <a:latin typeface="Arial" panose="020B0604020202020204" pitchFamily="34" charset="0"/>
              </a:rPr>
              <a:t>1</a:t>
            </a:r>
          </a:p>
        </p:txBody>
      </p:sp>
    </p:spTree>
    <p:extLst>
      <p:ext uri="{BB962C8B-B14F-4D97-AF65-F5344CB8AC3E}">
        <p14:creationId xmlns:p14="http://schemas.microsoft.com/office/powerpoint/2010/main" val="3224690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0124" y="588579"/>
            <a:ext cx="9238594" cy="93542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2"/>
          <p:cNvSpPr>
            <a:spLocks noGrp="1" noChangeArrowheads="1"/>
          </p:cNvSpPr>
          <p:nvPr>
            <p:ph type="title"/>
          </p:nvPr>
        </p:nvSpPr>
        <p:spPr>
          <a:xfrm>
            <a:off x="1650124" y="588579"/>
            <a:ext cx="9238594" cy="935422"/>
          </a:xfrm>
        </p:spPr>
        <p:txBody>
          <a:bodyPr anchor="ctr" anchorCtr="0">
            <a:normAutofit/>
          </a:bodyPr>
          <a:lstStyle/>
          <a:p>
            <a:pPr algn="ctr"/>
            <a:r>
              <a:rPr lang="tr-TR" altLang="en-US" sz="5500" b="1" dirty="0" smtClean="0">
                <a:solidFill>
                  <a:schemeClr val="tx1"/>
                </a:solidFill>
                <a:latin typeface="Calibri" panose="020F0502020204030204" pitchFamily="34" charset="0"/>
                <a:cs typeface="Calibri" panose="020F0502020204030204" pitchFamily="34" charset="0"/>
              </a:rPr>
              <a:t>TANILAMA SÜRECİ</a:t>
            </a:r>
            <a:endParaRPr lang="en-US" altLang="en-US" sz="5500" b="1" dirty="0">
              <a:solidFill>
                <a:schemeClr val="tx1"/>
              </a:solidFill>
              <a:latin typeface="Calibri" panose="020F0502020204030204" pitchFamily="34" charset="0"/>
              <a:cs typeface="Calibri" panose="020F0502020204030204" pitchFamily="34" charset="0"/>
            </a:endParaRPr>
          </a:p>
        </p:txBody>
      </p:sp>
      <p:pic>
        <p:nvPicPr>
          <p:cNvPr id="2050" name="Picture 2" descr="C:\Users\NAGAS\Downloads\GENEL YETENE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7157" y="3194846"/>
            <a:ext cx="3269353" cy="292759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NAGAS\Downloads\RESİM YETENE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5748" y="3194846"/>
            <a:ext cx="3387345" cy="296978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NAGAS\Downloads\MÜZİ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69451" y="3194845"/>
            <a:ext cx="3376313" cy="2969787"/>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2"/>
          <p:cNvSpPr txBox="1">
            <a:spLocks noChangeArrowheads="1"/>
          </p:cNvSpPr>
          <p:nvPr/>
        </p:nvSpPr>
        <p:spPr>
          <a:xfrm>
            <a:off x="3941381" y="2743206"/>
            <a:ext cx="4393324" cy="357346"/>
          </a:xfrm>
          <a:prstGeom prst="rect">
            <a:avLst/>
          </a:prstGeom>
          <a:solidFill>
            <a:srgbClr val="92D050"/>
          </a:solidFill>
        </p:spPr>
        <p:txBody>
          <a:bodyPr vert="horz" lIns="91440" tIns="45720" rIns="91440" bIns="45720" rtlCol="0" anchor="ctr" anchorCtr="0">
            <a:normAutofit fontScale="92500" lnSpcReduction="10000"/>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pPr algn="ctr"/>
            <a:r>
              <a:rPr lang="tr-TR" sz="2200" b="1" dirty="0" smtClean="0">
                <a:latin typeface="Calibri" panose="020F0502020204030204" pitchFamily="34" charset="0"/>
                <a:cs typeface="Calibri" panose="020F0502020204030204" pitchFamily="34" charset="0"/>
              </a:rPr>
              <a:t>Ek-1 gözlem formlarI</a:t>
            </a:r>
            <a:endParaRPr lang="en-US" altLang="en-US" sz="2200" b="1" dirty="0">
              <a:solidFill>
                <a:schemeClr val="tx1"/>
              </a:solidFill>
              <a:latin typeface="Calibri" panose="020F0502020204030204" pitchFamily="34" charset="0"/>
              <a:cs typeface="Calibri" panose="020F0502020204030204" pitchFamily="34" charset="0"/>
            </a:endParaRPr>
          </a:p>
        </p:txBody>
      </p:sp>
      <p:graphicFrame>
        <p:nvGraphicFramePr>
          <p:cNvPr id="8" name="Diyagram 7"/>
          <p:cNvGraphicFramePr/>
          <p:nvPr>
            <p:extLst>
              <p:ext uri="{D42A27DB-BD31-4B8C-83A1-F6EECF244321}">
                <p14:modId xmlns:p14="http://schemas.microsoft.com/office/powerpoint/2010/main" val="811925950"/>
              </p:ext>
            </p:extLst>
          </p:nvPr>
        </p:nvGraphicFramePr>
        <p:xfrm>
          <a:off x="2075190" y="1534511"/>
          <a:ext cx="7128792" cy="92490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4130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50124" y="588579"/>
            <a:ext cx="9238594" cy="93542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Rectangle 2"/>
          <p:cNvSpPr>
            <a:spLocks noGrp="1" noChangeArrowheads="1"/>
          </p:cNvSpPr>
          <p:nvPr>
            <p:ph type="title"/>
          </p:nvPr>
        </p:nvSpPr>
        <p:spPr>
          <a:xfrm>
            <a:off x="1650124" y="588579"/>
            <a:ext cx="9238594" cy="935422"/>
          </a:xfrm>
        </p:spPr>
        <p:txBody>
          <a:bodyPr anchor="ctr" anchorCtr="0">
            <a:normAutofit/>
          </a:bodyPr>
          <a:lstStyle/>
          <a:p>
            <a:pPr algn="ctr"/>
            <a:r>
              <a:rPr lang="tr-TR" altLang="en-US" sz="5500" b="1" dirty="0" smtClean="0">
                <a:solidFill>
                  <a:schemeClr val="tx1"/>
                </a:solidFill>
                <a:latin typeface="Calibri" panose="020F0502020204030204" pitchFamily="34" charset="0"/>
                <a:cs typeface="Calibri" panose="020F0502020204030204" pitchFamily="34" charset="0"/>
              </a:rPr>
              <a:t>TANILAMA SÜRECİ</a:t>
            </a:r>
            <a:endParaRPr lang="en-US" altLang="en-US" sz="5500" b="1" dirty="0">
              <a:solidFill>
                <a:schemeClr val="tx1"/>
              </a:solidFill>
              <a:latin typeface="Calibri" panose="020F0502020204030204" pitchFamily="34" charset="0"/>
              <a:cs typeface="Calibri" panose="020F0502020204030204" pitchFamily="34" charset="0"/>
            </a:endParaRPr>
          </a:p>
        </p:txBody>
      </p:sp>
      <p:sp>
        <p:nvSpPr>
          <p:cNvPr id="4" name="Dikdörtgen 3"/>
          <p:cNvSpPr/>
          <p:nvPr/>
        </p:nvSpPr>
        <p:spPr>
          <a:xfrm>
            <a:off x="1650123" y="2483866"/>
            <a:ext cx="9238594" cy="707886"/>
          </a:xfrm>
          <a:prstGeom prst="rect">
            <a:avLst/>
          </a:prstGeom>
        </p:spPr>
        <p:txBody>
          <a:bodyPr wrap="square">
            <a:spAutoFit/>
          </a:bodyPr>
          <a:lstStyle/>
          <a:p>
            <a:pPr algn="ctr">
              <a:defRPr/>
            </a:pPr>
            <a:r>
              <a:rPr lang="tr-TR" sz="2000" b="1" kern="0" dirty="0">
                <a:solidFill>
                  <a:sysClr val="windowText" lastClr="000000"/>
                </a:solidFill>
                <a:latin typeface="Cambria" panose="02040503050406030204" pitchFamily="18" charset="0"/>
              </a:rPr>
              <a:t>Gözlem formları sınıf öğretmenleri </a:t>
            </a:r>
            <a:r>
              <a:rPr lang="tr-TR" sz="2000" kern="0" dirty="0">
                <a:solidFill>
                  <a:sysClr val="windowText" lastClr="000000"/>
                </a:solidFill>
                <a:latin typeface="Cambria" panose="02040503050406030204" pitchFamily="18" charset="0"/>
              </a:rPr>
              <a:t>tarafından</a:t>
            </a:r>
          </a:p>
          <a:p>
            <a:pPr algn="ctr">
              <a:defRPr/>
            </a:pPr>
            <a:r>
              <a:rPr lang="tr-TR" sz="2000" kern="0" dirty="0">
                <a:solidFill>
                  <a:sysClr val="windowText" lastClr="000000"/>
                </a:solidFill>
                <a:latin typeface="Cambria" panose="02040503050406030204" pitchFamily="18" charset="0"/>
              </a:rPr>
              <a:t> MEBBİS/e-Okul Yönetim Bilgi Sistemleri Modülüne işlenecektir.</a:t>
            </a:r>
          </a:p>
        </p:txBody>
      </p:sp>
      <p:pic>
        <p:nvPicPr>
          <p:cNvPr id="6" name="Resim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54072" y="3394840"/>
            <a:ext cx="4230697" cy="299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Diyagram 6"/>
          <p:cNvGraphicFramePr/>
          <p:nvPr>
            <p:extLst>
              <p:ext uri="{D42A27DB-BD31-4B8C-83A1-F6EECF244321}">
                <p14:modId xmlns:p14="http://schemas.microsoft.com/office/powerpoint/2010/main" val="3583166511"/>
              </p:ext>
            </p:extLst>
          </p:nvPr>
        </p:nvGraphicFramePr>
        <p:xfrm>
          <a:off x="2705024" y="1562382"/>
          <a:ext cx="7128792" cy="9249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Metin kutusu 7"/>
          <p:cNvSpPr txBox="1">
            <a:spLocks noChangeArrowheads="1"/>
          </p:cNvSpPr>
          <p:nvPr/>
        </p:nvSpPr>
        <p:spPr bwMode="auto">
          <a:xfrm>
            <a:off x="2769860" y="1783419"/>
            <a:ext cx="449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tr-TR" altLang="tr-TR" sz="2400" b="1" dirty="0">
                <a:solidFill>
                  <a:srgbClr val="000000"/>
                </a:solidFill>
                <a:latin typeface="Arial" panose="020B0604020202020204" pitchFamily="34" charset="0"/>
              </a:rPr>
              <a:t>1</a:t>
            </a:r>
          </a:p>
        </p:txBody>
      </p:sp>
    </p:spTree>
    <p:extLst>
      <p:ext uri="{BB962C8B-B14F-4D97-AF65-F5344CB8AC3E}">
        <p14:creationId xmlns:p14="http://schemas.microsoft.com/office/powerpoint/2010/main" val="1641215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Rozet</Template>
  <TotalTime>517</TotalTime>
  <Words>951</Words>
  <Application>Microsoft Office PowerPoint</Application>
  <PresentationFormat>Özel</PresentationFormat>
  <Paragraphs>130</Paragraphs>
  <Slides>18</Slides>
  <Notes>1</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Badge</vt:lpstr>
      <vt:lpstr>2021-2022  BİLİM VE SANAT MERKEZLERİ ÖĞRENCİ TANILAMA  ve YERLEŞTİRME SÜRECİ </vt:lpstr>
      <vt:lpstr>BİLSEM NEDİR?</vt:lpstr>
      <vt:lpstr>TANILAMA KILAVUZU</vt:lpstr>
      <vt:lpstr>TANILAMA TAKVİMİ</vt:lpstr>
      <vt:lpstr>TANILAMA SÜRECİ</vt:lpstr>
      <vt:lpstr>TANILAMA SÜRECİ</vt:lpstr>
      <vt:lpstr>TANILAMA SÜRECİ</vt:lpstr>
      <vt:lpstr>TANILAMA SÜRECİ</vt:lpstr>
      <vt:lpstr>TANILAMA SÜRECİ</vt:lpstr>
      <vt:lpstr>TANILAMA SÜRECİ</vt:lpstr>
      <vt:lpstr>TANILAMA SÜRECİ</vt:lpstr>
      <vt:lpstr>TANILAMA SÜRECİ</vt:lpstr>
      <vt:lpstr>TANILAMA SÜRECİ</vt:lpstr>
      <vt:lpstr>TANILAMA SÜRECİ</vt:lpstr>
      <vt:lpstr>TANILAMA SÜRECİ</vt:lpstr>
      <vt:lpstr>TANILAMA SÜRECİ</vt:lpstr>
      <vt:lpstr>bİlsem’E kayIT</vt:lpstr>
      <vt:lpstr>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Fikri mülkiyet ve sınai haklar eğitimi</dc:title>
  <dc:creator>adem uzun</dc:creator>
  <cp:lastModifiedBy>Windows Kullanıcısı</cp:lastModifiedBy>
  <cp:revision>68</cp:revision>
  <dcterms:created xsi:type="dcterms:W3CDTF">2021-10-26T19:06:35Z</dcterms:created>
  <dcterms:modified xsi:type="dcterms:W3CDTF">2022-01-05T08:48:48Z</dcterms:modified>
</cp:coreProperties>
</file>